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C33F09-E42B-45D1-A3B3-D141CD3E7082}" v="1" dt="2019-02-25T15:05:49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7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ossi Elettra" userId="1549e4a9-70f4-4bc2-8a75-16be5ec4aabc" providerId="ADAL" clId="{9D9712F4-F82A-4E21-963A-14E38D207D80}"/>
    <pc:docChg chg="custSel modSld">
      <pc:chgData name="Malossi Elettra" userId="1549e4a9-70f4-4bc2-8a75-16be5ec4aabc" providerId="ADAL" clId="{9D9712F4-F82A-4E21-963A-14E38D207D80}" dt="2019-02-22T11:00:23.231" v="188" actId="20577"/>
      <pc:docMkLst>
        <pc:docMk/>
      </pc:docMkLst>
      <pc:sldChg chg="modSp">
        <pc:chgData name="Malossi Elettra" userId="1549e4a9-70f4-4bc2-8a75-16be5ec4aabc" providerId="ADAL" clId="{9D9712F4-F82A-4E21-963A-14E38D207D80}" dt="2019-02-22T10:50:54.653" v="29" actId="20577"/>
        <pc:sldMkLst>
          <pc:docMk/>
          <pc:sldMk cId="2578957175" sldId="256"/>
        </pc:sldMkLst>
        <pc:spChg chg="mod">
          <ac:chgData name="Malossi Elettra" userId="1549e4a9-70f4-4bc2-8a75-16be5ec4aabc" providerId="ADAL" clId="{9D9712F4-F82A-4E21-963A-14E38D207D80}" dt="2019-02-22T10:50:54.653" v="29" actId="20577"/>
          <ac:spMkLst>
            <pc:docMk/>
            <pc:sldMk cId="2578957175" sldId="256"/>
            <ac:spMk id="2" creationId="{A447DB7D-0C67-4428-9F59-95ED971EA8B2}"/>
          </ac:spMkLst>
        </pc:spChg>
      </pc:sldChg>
      <pc:sldChg chg="modSp">
        <pc:chgData name="Malossi Elettra" userId="1549e4a9-70f4-4bc2-8a75-16be5ec4aabc" providerId="ADAL" clId="{9D9712F4-F82A-4E21-963A-14E38D207D80}" dt="2019-02-22T10:56:04.551" v="168" actId="20577"/>
        <pc:sldMkLst>
          <pc:docMk/>
          <pc:sldMk cId="1212138105" sldId="257"/>
        </pc:sldMkLst>
        <pc:spChg chg="mod">
          <ac:chgData name="Malossi Elettra" userId="1549e4a9-70f4-4bc2-8a75-16be5ec4aabc" providerId="ADAL" clId="{9D9712F4-F82A-4E21-963A-14E38D207D80}" dt="2019-02-22T10:56:04.551" v="168" actId="20577"/>
          <ac:spMkLst>
            <pc:docMk/>
            <pc:sldMk cId="1212138105" sldId="257"/>
            <ac:spMk id="3" creationId="{6E3048C6-79A4-4897-A716-95E865EAFEB3}"/>
          </ac:spMkLst>
        </pc:spChg>
      </pc:sldChg>
      <pc:sldChg chg="modSp">
        <pc:chgData name="Malossi Elettra" userId="1549e4a9-70f4-4bc2-8a75-16be5ec4aabc" providerId="ADAL" clId="{9D9712F4-F82A-4E21-963A-14E38D207D80}" dt="2019-02-22T11:00:23.231" v="188" actId="20577"/>
        <pc:sldMkLst>
          <pc:docMk/>
          <pc:sldMk cId="2897906236" sldId="269"/>
        </pc:sldMkLst>
        <pc:spChg chg="mod">
          <ac:chgData name="Malossi Elettra" userId="1549e4a9-70f4-4bc2-8a75-16be5ec4aabc" providerId="ADAL" clId="{9D9712F4-F82A-4E21-963A-14E38D207D80}" dt="2019-02-22T11:00:23.231" v="188" actId="20577"/>
          <ac:spMkLst>
            <pc:docMk/>
            <pc:sldMk cId="2897906236" sldId="269"/>
            <ac:spMk id="6" creationId="{099A590A-2724-4FB3-96BB-C768738EE118}"/>
          </ac:spMkLst>
        </pc:spChg>
      </pc:sldChg>
    </pc:docChg>
  </pc:docChgLst>
  <pc:docChgLst>
    <pc:chgData name="Malossi Elettra" userId="S::elettra.malossi@regione.emilia-romagna.it::1549e4a9-70f4-4bc2-8a75-16be5ec4aabc" providerId="AD" clId="Web-{3BC33F09-E42B-45D1-A3B3-D141CD3E7082}"/>
    <pc:docChg chg="modSld">
      <pc:chgData name="Malossi Elettra" userId="S::elettra.malossi@regione.emilia-romagna.it::1549e4a9-70f4-4bc2-8a75-16be5ec4aabc" providerId="AD" clId="Web-{3BC33F09-E42B-45D1-A3B3-D141CD3E7082}" dt="2019-02-25T15:05:51.920" v="2" actId="20577"/>
      <pc:docMkLst>
        <pc:docMk/>
      </pc:docMkLst>
      <pc:sldChg chg="modSp">
        <pc:chgData name="Malossi Elettra" userId="S::elettra.malossi@regione.emilia-romagna.it::1549e4a9-70f4-4bc2-8a75-16be5ec4aabc" providerId="AD" clId="Web-{3BC33F09-E42B-45D1-A3B3-D141CD3E7082}" dt="2019-02-25T15:05:49.546" v="0" actId="20577"/>
        <pc:sldMkLst>
          <pc:docMk/>
          <pc:sldMk cId="4036126774" sldId="265"/>
        </pc:sldMkLst>
        <pc:spChg chg="mod">
          <ac:chgData name="Malossi Elettra" userId="S::elettra.malossi@regione.emilia-romagna.it::1549e4a9-70f4-4bc2-8a75-16be5ec4aabc" providerId="AD" clId="Web-{3BC33F09-E42B-45D1-A3B3-D141CD3E7082}" dt="2019-02-25T15:05:49.546" v="0" actId="20577"/>
          <ac:spMkLst>
            <pc:docMk/>
            <pc:sldMk cId="4036126774" sldId="265"/>
            <ac:spMk id="3" creationId="{6E3048C6-79A4-4897-A716-95E865EAFEB3}"/>
          </ac:spMkLst>
        </pc:spChg>
      </pc:sldChg>
    </pc:docChg>
  </pc:docChgLst>
  <pc:docChgLst>
    <pc:chgData name="Mancini Chiara" userId="5e833ef4-47dd-479b-9579-f65e4bac8b41" providerId="ADAL" clId="{10A11BAE-2CD1-415B-B694-6F0717BCAFA1}"/>
    <pc:docChg chg="undo redo custSel addSld delSld modSld sldOrd">
      <pc:chgData name="Mancini Chiara" userId="5e833ef4-47dd-479b-9579-f65e4bac8b41" providerId="ADAL" clId="{10A11BAE-2CD1-415B-B694-6F0717BCAFA1}" dt="2019-02-26T08:12:02.579" v="1576" actId="20577"/>
      <pc:docMkLst>
        <pc:docMk/>
      </pc:docMkLst>
      <pc:sldChg chg="modSp">
        <pc:chgData name="Mancini Chiara" userId="5e833ef4-47dd-479b-9579-f65e4bac8b41" providerId="ADAL" clId="{10A11BAE-2CD1-415B-B694-6F0717BCAFA1}" dt="2019-02-21T13:49:13.111" v="1541" actId="1076"/>
        <pc:sldMkLst>
          <pc:docMk/>
          <pc:sldMk cId="2578957175" sldId="256"/>
        </pc:sldMkLst>
        <pc:spChg chg="mod">
          <ac:chgData name="Mancini Chiara" userId="5e833ef4-47dd-479b-9579-f65e4bac8b41" providerId="ADAL" clId="{10A11BAE-2CD1-415B-B694-6F0717BCAFA1}" dt="2019-02-21T13:49:10.342" v="1540" actId="1076"/>
          <ac:spMkLst>
            <pc:docMk/>
            <pc:sldMk cId="2578957175" sldId="256"/>
            <ac:spMk id="2" creationId="{A447DB7D-0C67-4428-9F59-95ED971EA8B2}"/>
          </ac:spMkLst>
        </pc:spChg>
        <pc:spChg chg="mod">
          <ac:chgData name="Mancini Chiara" userId="5e833ef4-47dd-479b-9579-f65e4bac8b41" providerId="ADAL" clId="{10A11BAE-2CD1-415B-B694-6F0717BCAFA1}" dt="2019-02-21T13:49:13.111" v="1541" actId="1076"/>
          <ac:spMkLst>
            <pc:docMk/>
            <pc:sldMk cId="2578957175" sldId="256"/>
            <ac:spMk id="3" creationId="{E5A51FD8-8BC6-4A06-8EFE-60DCA1CF8325}"/>
          </ac:spMkLst>
        </pc:spChg>
        <pc:picChg chg="mod">
          <ac:chgData name="Mancini Chiara" userId="5e833ef4-47dd-479b-9579-f65e4bac8b41" providerId="ADAL" clId="{10A11BAE-2CD1-415B-B694-6F0717BCAFA1}" dt="2019-02-21T13:49:04.334" v="1539" actId="1076"/>
          <ac:picMkLst>
            <pc:docMk/>
            <pc:sldMk cId="2578957175" sldId="256"/>
            <ac:picMk id="5" creationId="{D75A212C-4497-44EE-AE31-421E0CC7B4AA}"/>
          </ac:picMkLst>
        </pc:picChg>
      </pc:sldChg>
      <pc:sldChg chg="modSp">
        <pc:chgData name="Mancini Chiara" userId="5e833ef4-47dd-479b-9579-f65e4bac8b41" providerId="ADAL" clId="{10A11BAE-2CD1-415B-B694-6F0717BCAFA1}" dt="2019-02-21T13:32:17.484" v="934" actId="20577"/>
        <pc:sldMkLst>
          <pc:docMk/>
          <pc:sldMk cId="1212138105" sldId="257"/>
        </pc:sldMkLst>
        <pc:spChg chg="mod">
          <ac:chgData name="Mancini Chiara" userId="5e833ef4-47dd-479b-9579-f65e4bac8b41" providerId="ADAL" clId="{10A11BAE-2CD1-415B-B694-6F0717BCAFA1}" dt="2019-02-21T13:32:17.484" v="934" actId="20577"/>
          <ac:spMkLst>
            <pc:docMk/>
            <pc:sldMk cId="1212138105" sldId="257"/>
            <ac:spMk id="3" creationId="{6E3048C6-79A4-4897-A716-95E865EAFEB3}"/>
          </ac:spMkLst>
        </pc:spChg>
      </pc:sldChg>
      <pc:sldChg chg="modSp">
        <pc:chgData name="Mancini Chiara" userId="5e833ef4-47dd-479b-9579-f65e4bac8b41" providerId="ADAL" clId="{10A11BAE-2CD1-415B-B694-6F0717BCAFA1}" dt="2019-02-21T13:33:00.782" v="938" actId="20577"/>
        <pc:sldMkLst>
          <pc:docMk/>
          <pc:sldMk cId="4050756409" sldId="258"/>
        </pc:sldMkLst>
        <pc:graphicFrameChg chg="mod">
          <ac:chgData name="Mancini Chiara" userId="5e833ef4-47dd-479b-9579-f65e4bac8b41" providerId="ADAL" clId="{10A11BAE-2CD1-415B-B694-6F0717BCAFA1}" dt="2019-02-21T13:33:00.782" v="938" actId="20577"/>
          <ac:graphicFrameMkLst>
            <pc:docMk/>
            <pc:sldMk cId="4050756409" sldId="258"/>
            <ac:graphicFrameMk id="4" creationId="{0D6B8F27-C0A2-4384-A625-B57BAE8B2A56}"/>
          </ac:graphicFrameMkLst>
        </pc:graphicFrameChg>
      </pc:sldChg>
      <pc:sldChg chg="addSp delSp modSp">
        <pc:chgData name="Mancini Chiara" userId="5e833ef4-47dd-479b-9579-f65e4bac8b41" providerId="ADAL" clId="{10A11BAE-2CD1-415B-B694-6F0717BCAFA1}" dt="2019-02-21T10:50:10.037" v="169" actId="27636"/>
        <pc:sldMkLst>
          <pc:docMk/>
          <pc:sldMk cId="985712496" sldId="259"/>
        </pc:sldMkLst>
        <pc:spChg chg="add mod">
          <ac:chgData name="Mancini Chiara" userId="5e833ef4-47dd-479b-9579-f65e4bac8b41" providerId="ADAL" clId="{10A11BAE-2CD1-415B-B694-6F0717BCAFA1}" dt="2019-02-21T10:46:34.909" v="22" actId="6549"/>
          <ac:spMkLst>
            <pc:docMk/>
            <pc:sldMk cId="985712496" sldId="259"/>
            <ac:spMk id="72" creationId="{B3F619B8-6C41-4B0B-803F-F1FD93C1C9FC}"/>
          </ac:spMkLst>
        </pc:spChg>
        <pc:spChg chg="add del mod">
          <ac:chgData name="Mancini Chiara" userId="5e833ef4-47dd-479b-9579-f65e4bac8b41" providerId="ADAL" clId="{10A11BAE-2CD1-415B-B694-6F0717BCAFA1}" dt="2019-02-21T10:47:32.442" v="68" actId="478"/>
          <ac:spMkLst>
            <pc:docMk/>
            <pc:sldMk cId="985712496" sldId="259"/>
            <ac:spMk id="83" creationId="{57701C71-8EC8-448A-A676-9CFEC7196084}"/>
          </ac:spMkLst>
        </pc:spChg>
        <pc:spChg chg="add mod">
          <ac:chgData name="Mancini Chiara" userId="5e833ef4-47dd-479b-9579-f65e4bac8b41" providerId="ADAL" clId="{10A11BAE-2CD1-415B-B694-6F0717BCAFA1}" dt="2019-02-21T10:50:10.037" v="169" actId="27636"/>
          <ac:spMkLst>
            <pc:docMk/>
            <pc:sldMk cId="985712496" sldId="259"/>
            <ac:spMk id="85" creationId="{D0670239-A2B2-45C3-86B7-C56462BC4C2D}"/>
          </ac:spMkLst>
        </pc:spChg>
        <pc:picChg chg="add del mod">
          <ac:chgData name="Mancini Chiara" userId="5e833ef4-47dd-479b-9579-f65e4bac8b41" providerId="ADAL" clId="{10A11BAE-2CD1-415B-B694-6F0717BCAFA1}" dt="2019-02-21T10:44:29.685" v="10" actId="478"/>
          <ac:picMkLst>
            <pc:docMk/>
            <pc:sldMk cId="985712496" sldId="259"/>
            <ac:picMk id="27" creationId="{D026502B-8137-49F9-A63C-1768B473454E}"/>
          </ac:picMkLst>
        </pc:picChg>
        <pc:picChg chg="mod">
          <ac:chgData name="Mancini Chiara" userId="5e833ef4-47dd-479b-9579-f65e4bac8b41" providerId="ADAL" clId="{10A11BAE-2CD1-415B-B694-6F0717BCAFA1}" dt="2019-02-21T10:46:45.484" v="23" actId="1076"/>
          <ac:picMkLst>
            <pc:docMk/>
            <pc:sldMk cId="985712496" sldId="259"/>
            <ac:picMk id="29" creationId="{53B46193-D452-4D13-94B0-0F0C8DA81B6D}"/>
          </ac:picMkLst>
        </pc:picChg>
      </pc:sldChg>
      <pc:sldChg chg="modSp">
        <pc:chgData name="Mancini Chiara" userId="5e833ef4-47dd-479b-9579-f65e4bac8b41" providerId="ADAL" clId="{10A11BAE-2CD1-415B-B694-6F0717BCAFA1}" dt="2019-02-26T08:10:46.074" v="1575" actId="20577"/>
        <pc:sldMkLst>
          <pc:docMk/>
          <pc:sldMk cId="2400243794" sldId="260"/>
        </pc:sldMkLst>
        <pc:spChg chg="mod">
          <ac:chgData name="Mancini Chiara" userId="5e833ef4-47dd-479b-9579-f65e4bac8b41" providerId="ADAL" clId="{10A11BAE-2CD1-415B-B694-6F0717BCAFA1}" dt="2019-02-21T13:33:09.409" v="939" actId="6549"/>
          <ac:spMkLst>
            <pc:docMk/>
            <pc:sldMk cId="2400243794" sldId="260"/>
            <ac:spMk id="2" creationId="{06EBD4E6-0731-4085-B92E-BC3A66B1106B}"/>
          </ac:spMkLst>
        </pc:spChg>
        <pc:spChg chg="mod">
          <ac:chgData name="Mancini Chiara" userId="5e833ef4-47dd-479b-9579-f65e4bac8b41" providerId="ADAL" clId="{10A11BAE-2CD1-415B-B694-6F0717BCAFA1}" dt="2019-02-26T08:07:20.142" v="1568" actId="20577"/>
          <ac:spMkLst>
            <pc:docMk/>
            <pc:sldMk cId="2400243794" sldId="260"/>
            <ac:spMk id="3" creationId="{6E3048C6-79A4-4897-A716-95E865EAFEB3}"/>
          </ac:spMkLst>
        </pc:spChg>
        <pc:spChg chg="mod">
          <ac:chgData name="Mancini Chiara" userId="5e833ef4-47dd-479b-9579-f65e4bac8b41" providerId="ADAL" clId="{10A11BAE-2CD1-415B-B694-6F0717BCAFA1}" dt="2019-02-26T08:07:25.432" v="1569" actId="1076"/>
          <ac:spMkLst>
            <pc:docMk/>
            <pc:sldMk cId="2400243794" sldId="260"/>
            <ac:spMk id="5" creationId="{0F11501A-6460-4684-89C9-8714D60F32AC}"/>
          </ac:spMkLst>
        </pc:spChg>
        <pc:graphicFrameChg chg="modGraphic">
          <ac:chgData name="Mancini Chiara" userId="5e833ef4-47dd-479b-9579-f65e4bac8b41" providerId="ADAL" clId="{10A11BAE-2CD1-415B-B694-6F0717BCAFA1}" dt="2019-02-26T08:10:46.074" v="1575" actId="20577"/>
          <ac:graphicFrameMkLst>
            <pc:docMk/>
            <pc:sldMk cId="2400243794" sldId="260"/>
            <ac:graphicFrameMk id="6" creationId="{6FCBFCE5-484D-43F8-9D67-34201C37E17E}"/>
          </ac:graphicFrameMkLst>
        </pc:graphicFrameChg>
      </pc:sldChg>
      <pc:sldChg chg="modSp">
        <pc:chgData name="Mancini Chiara" userId="5e833ef4-47dd-479b-9579-f65e4bac8b41" providerId="ADAL" clId="{10A11BAE-2CD1-415B-B694-6F0717BCAFA1}" dt="2019-02-26T08:12:02.579" v="1576" actId="20577"/>
        <pc:sldMkLst>
          <pc:docMk/>
          <pc:sldMk cId="2447169931" sldId="261"/>
        </pc:sldMkLst>
        <pc:graphicFrameChg chg="modGraphic">
          <ac:chgData name="Mancini Chiara" userId="5e833ef4-47dd-479b-9579-f65e4bac8b41" providerId="ADAL" clId="{10A11BAE-2CD1-415B-B694-6F0717BCAFA1}" dt="2019-02-26T08:12:02.579" v="1576" actId="20577"/>
          <ac:graphicFrameMkLst>
            <pc:docMk/>
            <pc:sldMk cId="2447169931" sldId="261"/>
            <ac:graphicFrameMk id="6" creationId="{6FCBFCE5-484D-43F8-9D67-34201C37E17E}"/>
          </ac:graphicFrameMkLst>
        </pc:graphicFrameChg>
      </pc:sldChg>
      <pc:sldChg chg="modSp add ord">
        <pc:chgData name="Mancini Chiara" userId="5e833ef4-47dd-479b-9579-f65e4bac8b41" providerId="ADAL" clId="{10A11BAE-2CD1-415B-B694-6F0717BCAFA1}" dt="2019-02-21T13:56:19.932" v="1555" actId="27636"/>
        <pc:sldMkLst>
          <pc:docMk/>
          <pc:sldMk cId="2524790841" sldId="262"/>
        </pc:sldMkLst>
        <pc:spChg chg="mod">
          <ac:chgData name="Mancini Chiara" userId="5e833ef4-47dd-479b-9579-f65e4bac8b41" providerId="ADAL" clId="{10A11BAE-2CD1-415B-B694-6F0717BCAFA1}" dt="2019-02-21T11:52:32.609" v="239" actId="20577"/>
          <ac:spMkLst>
            <pc:docMk/>
            <pc:sldMk cId="2524790841" sldId="262"/>
            <ac:spMk id="2" creationId="{06EBD4E6-0731-4085-B92E-BC3A66B1106B}"/>
          </ac:spMkLst>
        </pc:spChg>
        <pc:spChg chg="mod">
          <ac:chgData name="Mancini Chiara" userId="5e833ef4-47dd-479b-9579-f65e4bac8b41" providerId="ADAL" clId="{10A11BAE-2CD1-415B-B694-6F0717BCAFA1}" dt="2019-02-21T13:56:19.932" v="1555" actId="27636"/>
          <ac:spMkLst>
            <pc:docMk/>
            <pc:sldMk cId="2524790841" sldId="262"/>
            <ac:spMk id="3" creationId="{6E3048C6-79A4-4897-A716-95E865EAFEB3}"/>
          </ac:spMkLst>
        </pc:spChg>
      </pc:sldChg>
      <pc:sldChg chg="addSp delSp modSp add">
        <pc:chgData name="Mancini Chiara" userId="5e833ef4-47dd-479b-9579-f65e4bac8b41" providerId="ADAL" clId="{10A11BAE-2CD1-415B-B694-6F0717BCAFA1}" dt="2019-02-21T13:45:36.777" v="1513" actId="403"/>
        <pc:sldMkLst>
          <pc:docMk/>
          <pc:sldMk cId="1626181034" sldId="263"/>
        </pc:sldMkLst>
        <pc:spChg chg="mod">
          <ac:chgData name="Mancini Chiara" userId="5e833ef4-47dd-479b-9579-f65e4bac8b41" providerId="ADAL" clId="{10A11BAE-2CD1-415B-B694-6F0717BCAFA1}" dt="2019-02-21T13:45:28.053" v="1510" actId="6549"/>
          <ac:spMkLst>
            <pc:docMk/>
            <pc:sldMk cId="1626181034" sldId="263"/>
            <ac:spMk id="2" creationId="{627966E7-EBA3-492F-AB5C-720D48D06586}"/>
          </ac:spMkLst>
        </pc:spChg>
        <pc:spChg chg="mod">
          <ac:chgData name="Mancini Chiara" userId="5e833ef4-47dd-479b-9579-f65e4bac8b41" providerId="ADAL" clId="{10A11BAE-2CD1-415B-B694-6F0717BCAFA1}" dt="2019-02-21T13:45:36.777" v="1513" actId="403"/>
          <ac:spMkLst>
            <pc:docMk/>
            <pc:sldMk cId="1626181034" sldId="263"/>
            <ac:spMk id="3" creationId="{C38C88AA-E502-445A-9539-CB4A18C77CAA}"/>
          </ac:spMkLst>
        </pc:spChg>
        <pc:picChg chg="add del mod modCrop">
          <ac:chgData name="Mancini Chiara" userId="5e833ef4-47dd-479b-9579-f65e4bac8b41" providerId="ADAL" clId="{10A11BAE-2CD1-415B-B694-6F0717BCAFA1}" dt="2019-02-21T13:37:14.183" v="961"/>
          <ac:picMkLst>
            <pc:docMk/>
            <pc:sldMk cId="1626181034" sldId="263"/>
            <ac:picMk id="4" creationId="{498DB8BF-3A1E-42D1-A972-FDFC657D90C8}"/>
          </ac:picMkLst>
        </pc:picChg>
        <pc:picChg chg="add mod modCrop">
          <ac:chgData name="Mancini Chiara" userId="5e833ef4-47dd-479b-9579-f65e4bac8b41" providerId="ADAL" clId="{10A11BAE-2CD1-415B-B694-6F0717BCAFA1}" dt="2019-02-21T13:43:33.559" v="1397" actId="1076"/>
          <ac:picMkLst>
            <pc:docMk/>
            <pc:sldMk cId="1626181034" sldId="263"/>
            <ac:picMk id="5" creationId="{F05CA1A3-4884-469D-855F-C1F48E5CBF7B}"/>
          </ac:picMkLst>
        </pc:picChg>
      </pc:sldChg>
      <pc:sldChg chg="modSp add">
        <pc:chgData name="Mancini Chiara" userId="5e833ef4-47dd-479b-9579-f65e4bac8b41" providerId="ADAL" clId="{10A11BAE-2CD1-415B-B694-6F0717BCAFA1}" dt="2019-02-21T13:57:55.162" v="1565" actId="207"/>
        <pc:sldMkLst>
          <pc:docMk/>
          <pc:sldMk cId="3424862164" sldId="264"/>
        </pc:sldMkLst>
        <pc:spChg chg="mod">
          <ac:chgData name="Mancini Chiara" userId="5e833ef4-47dd-479b-9579-f65e4bac8b41" providerId="ADAL" clId="{10A11BAE-2CD1-415B-B694-6F0717BCAFA1}" dt="2019-02-21T11:59:03.773" v="329" actId="20577"/>
          <ac:spMkLst>
            <pc:docMk/>
            <pc:sldMk cId="3424862164" sldId="264"/>
            <ac:spMk id="2" creationId="{06EBD4E6-0731-4085-B92E-BC3A66B1106B}"/>
          </ac:spMkLst>
        </pc:spChg>
        <pc:spChg chg="mod">
          <ac:chgData name="Mancini Chiara" userId="5e833ef4-47dd-479b-9579-f65e4bac8b41" providerId="ADAL" clId="{10A11BAE-2CD1-415B-B694-6F0717BCAFA1}" dt="2019-02-21T13:57:55.162" v="1565" actId="207"/>
          <ac:spMkLst>
            <pc:docMk/>
            <pc:sldMk cId="3424862164" sldId="264"/>
            <ac:spMk id="3" creationId="{6E3048C6-79A4-4897-A716-95E865EAFEB3}"/>
          </ac:spMkLst>
        </pc:spChg>
      </pc:sldChg>
      <pc:sldChg chg="modSp add">
        <pc:chgData name="Mancini Chiara" userId="5e833ef4-47dd-479b-9579-f65e4bac8b41" providerId="ADAL" clId="{10A11BAE-2CD1-415B-B694-6F0717BCAFA1}" dt="2019-02-21T13:54:53.078" v="1546" actId="1076"/>
        <pc:sldMkLst>
          <pc:docMk/>
          <pc:sldMk cId="4036126774" sldId="265"/>
        </pc:sldMkLst>
        <pc:spChg chg="mod">
          <ac:chgData name="Mancini Chiara" userId="5e833ef4-47dd-479b-9579-f65e4bac8b41" providerId="ADAL" clId="{10A11BAE-2CD1-415B-B694-6F0717BCAFA1}" dt="2019-02-21T13:54:42.224" v="1545" actId="108"/>
          <ac:spMkLst>
            <pc:docMk/>
            <pc:sldMk cId="4036126774" sldId="265"/>
            <ac:spMk id="2" creationId="{06EBD4E6-0731-4085-B92E-BC3A66B1106B}"/>
          </ac:spMkLst>
        </pc:spChg>
        <pc:spChg chg="mod">
          <ac:chgData name="Mancini Chiara" userId="5e833ef4-47dd-479b-9579-f65e4bac8b41" providerId="ADAL" clId="{10A11BAE-2CD1-415B-B694-6F0717BCAFA1}" dt="2019-02-21T13:54:53.078" v="1546" actId="1076"/>
          <ac:spMkLst>
            <pc:docMk/>
            <pc:sldMk cId="4036126774" sldId="265"/>
            <ac:spMk id="3" creationId="{6E3048C6-79A4-4897-A716-95E865EAFEB3}"/>
          </ac:spMkLst>
        </pc:spChg>
      </pc:sldChg>
      <pc:sldChg chg="modSp add">
        <pc:chgData name="Mancini Chiara" userId="5e833ef4-47dd-479b-9579-f65e4bac8b41" providerId="ADAL" clId="{10A11BAE-2CD1-415B-B694-6F0717BCAFA1}" dt="2019-02-21T13:48:18.568" v="1534" actId="108"/>
        <pc:sldMkLst>
          <pc:docMk/>
          <pc:sldMk cId="670498903" sldId="266"/>
        </pc:sldMkLst>
        <pc:spChg chg="mod">
          <ac:chgData name="Mancini Chiara" userId="5e833ef4-47dd-479b-9579-f65e4bac8b41" providerId="ADAL" clId="{10A11BAE-2CD1-415B-B694-6F0717BCAFA1}" dt="2019-02-21T13:48:18.568" v="1534" actId="108"/>
          <ac:spMkLst>
            <pc:docMk/>
            <pc:sldMk cId="670498903" sldId="266"/>
            <ac:spMk id="2" creationId="{06EBD4E6-0731-4085-B92E-BC3A66B1106B}"/>
          </ac:spMkLst>
        </pc:spChg>
        <pc:spChg chg="mod">
          <ac:chgData name="Mancini Chiara" userId="5e833ef4-47dd-479b-9579-f65e4bac8b41" providerId="ADAL" clId="{10A11BAE-2CD1-415B-B694-6F0717BCAFA1}" dt="2019-02-21T12:14:46.611" v="454" actId="948"/>
          <ac:spMkLst>
            <pc:docMk/>
            <pc:sldMk cId="670498903" sldId="266"/>
            <ac:spMk id="3" creationId="{6E3048C6-79A4-4897-A716-95E865EAFEB3}"/>
          </ac:spMkLst>
        </pc:spChg>
      </pc:sldChg>
      <pc:sldChg chg="modSp add">
        <pc:chgData name="Mancini Chiara" userId="5e833ef4-47dd-479b-9579-f65e4bac8b41" providerId="ADAL" clId="{10A11BAE-2CD1-415B-B694-6F0717BCAFA1}" dt="2019-02-21T13:02:31.673" v="496" actId="1076"/>
        <pc:sldMkLst>
          <pc:docMk/>
          <pc:sldMk cId="3491175716" sldId="267"/>
        </pc:sldMkLst>
        <pc:spChg chg="mod">
          <ac:chgData name="Mancini Chiara" userId="5e833ef4-47dd-479b-9579-f65e4bac8b41" providerId="ADAL" clId="{10A11BAE-2CD1-415B-B694-6F0717BCAFA1}" dt="2019-02-21T13:02:31.673" v="496" actId="1076"/>
          <ac:spMkLst>
            <pc:docMk/>
            <pc:sldMk cId="3491175716" sldId="267"/>
            <ac:spMk id="2" creationId="{C08B0361-5B91-4B97-B8F2-9177B4B32AAA}"/>
          </ac:spMkLst>
        </pc:spChg>
      </pc:sldChg>
      <pc:sldChg chg="modSp add ord">
        <pc:chgData name="Mancini Chiara" userId="5e833ef4-47dd-479b-9579-f65e4bac8b41" providerId="ADAL" clId="{10A11BAE-2CD1-415B-B694-6F0717BCAFA1}" dt="2019-02-21T13:48:45.833" v="1537" actId="1076"/>
        <pc:sldMkLst>
          <pc:docMk/>
          <pc:sldMk cId="1952940007" sldId="268"/>
        </pc:sldMkLst>
        <pc:spChg chg="mod">
          <ac:chgData name="Mancini Chiara" userId="5e833ef4-47dd-479b-9579-f65e4bac8b41" providerId="ADAL" clId="{10A11BAE-2CD1-415B-B694-6F0717BCAFA1}" dt="2019-02-21T13:45:54.990" v="1514" actId="108"/>
          <ac:spMkLst>
            <pc:docMk/>
            <pc:sldMk cId="1952940007" sldId="268"/>
            <ac:spMk id="2" creationId="{06EBD4E6-0731-4085-B92E-BC3A66B1106B}"/>
          </ac:spMkLst>
        </pc:spChg>
        <pc:spChg chg="mod">
          <ac:chgData name="Mancini Chiara" userId="5e833ef4-47dd-479b-9579-f65e4bac8b41" providerId="ADAL" clId="{10A11BAE-2CD1-415B-B694-6F0717BCAFA1}" dt="2019-02-21T13:48:45.833" v="1537" actId="1076"/>
          <ac:spMkLst>
            <pc:docMk/>
            <pc:sldMk cId="1952940007" sldId="268"/>
            <ac:spMk id="3" creationId="{6E3048C6-79A4-4897-A716-95E865EAFEB3}"/>
          </ac:spMkLst>
        </pc:spChg>
      </pc:sldChg>
      <pc:sldChg chg="addSp delSp modSp add">
        <pc:chgData name="Mancini Chiara" userId="5e833ef4-47dd-479b-9579-f65e4bac8b41" providerId="ADAL" clId="{10A11BAE-2CD1-415B-B694-6F0717BCAFA1}" dt="2019-02-21T13:35:13.622" v="948" actId="20577"/>
        <pc:sldMkLst>
          <pc:docMk/>
          <pc:sldMk cId="2897906236" sldId="269"/>
        </pc:sldMkLst>
        <pc:spChg chg="mod">
          <ac:chgData name="Mancini Chiara" userId="5e833ef4-47dd-479b-9579-f65e4bac8b41" providerId="ADAL" clId="{10A11BAE-2CD1-415B-B694-6F0717BCAFA1}" dt="2019-02-21T13:22:12.137" v="933" actId="120"/>
          <ac:spMkLst>
            <pc:docMk/>
            <pc:sldMk cId="2897906236" sldId="269"/>
            <ac:spMk id="2" creationId="{06EBD4E6-0731-4085-B92E-BC3A66B1106B}"/>
          </ac:spMkLst>
        </pc:spChg>
        <pc:spChg chg="del">
          <ac:chgData name="Mancini Chiara" userId="5e833ef4-47dd-479b-9579-f65e4bac8b41" providerId="ADAL" clId="{10A11BAE-2CD1-415B-B694-6F0717BCAFA1}" dt="2019-02-21T13:18:02.772" v="853" actId="478"/>
          <ac:spMkLst>
            <pc:docMk/>
            <pc:sldMk cId="2897906236" sldId="269"/>
            <ac:spMk id="3" creationId="{6E3048C6-79A4-4897-A716-95E865EAFEB3}"/>
          </ac:spMkLst>
        </pc:spChg>
        <pc:spChg chg="add del mod">
          <ac:chgData name="Mancini Chiara" userId="5e833ef4-47dd-479b-9579-f65e4bac8b41" providerId="ADAL" clId="{10A11BAE-2CD1-415B-B694-6F0717BCAFA1}" dt="2019-02-21T13:18:06.024" v="854" actId="478"/>
          <ac:spMkLst>
            <pc:docMk/>
            <pc:sldMk cId="2897906236" sldId="269"/>
            <ac:spMk id="5" creationId="{91580FB1-548B-4845-BE6A-0A7A3F99C9D2}"/>
          </ac:spMkLst>
        </pc:spChg>
        <pc:spChg chg="add mod">
          <ac:chgData name="Mancini Chiara" userId="5e833ef4-47dd-479b-9579-f65e4bac8b41" providerId="ADAL" clId="{10A11BAE-2CD1-415B-B694-6F0717BCAFA1}" dt="2019-02-21T13:35:13.622" v="948" actId="20577"/>
          <ac:spMkLst>
            <pc:docMk/>
            <pc:sldMk cId="2897906236" sldId="269"/>
            <ac:spMk id="6" creationId="{099A590A-2724-4FB3-96BB-C768738EE11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A07B4-2CC4-4CFF-B199-66986EDC71F3}" type="doc">
      <dgm:prSet loTypeId="urn:microsoft.com/office/officeart/2009/3/layout/DescendingProcess" loCatId="process" qsTypeId="urn:microsoft.com/office/officeart/2005/8/quickstyle/3d2" qsCatId="3D" csTypeId="urn:microsoft.com/office/officeart/2005/8/colors/accent1_2" csCatId="accent1" phldr="1"/>
      <dgm:spPr/>
    </dgm:pt>
    <dgm:pt modelId="{E6B0F79C-DE24-4D0D-A347-980D3C46FDB7}">
      <dgm:prSet phldrT="[Testo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it-IT" sz="1600"/>
            <a:t>4 Comuni Nuovi (2014)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it-IT" sz="1600"/>
            <a:t> </a:t>
          </a:r>
          <a:r>
            <a:rPr lang="it-IT" sz="1600" err="1">
              <a:solidFill>
                <a:schemeClr val="accent2">
                  <a:lumMod val="75000"/>
                </a:schemeClr>
              </a:solidFill>
            </a:rPr>
            <a:t>Valsamoggia</a:t>
          </a:r>
          <a:r>
            <a:rPr lang="it-IT" sz="1600">
              <a:solidFill>
                <a:schemeClr val="accent2">
                  <a:lumMod val="75000"/>
                </a:schemeClr>
              </a:solidFill>
            </a:rPr>
            <a:t> (BO), Fiscaglia (FE),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it-IT" sz="1600">
              <a:solidFill>
                <a:schemeClr val="accent2">
                  <a:lumMod val="75000"/>
                </a:schemeClr>
              </a:solidFill>
            </a:rPr>
            <a:t> Poggio Torriana (RN), Sissa Trecasali (PR)</a:t>
          </a:r>
          <a:r>
            <a:rPr lang="en-US" sz="1600"/>
            <a:t>​</a:t>
          </a:r>
          <a:endParaRPr lang="it-IT" sz="1600"/>
        </a:p>
      </dgm:t>
    </dgm:pt>
    <dgm:pt modelId="{8240183F-FEEF-4BF9-8FD8-B7A051A5A534}" type="parTrans" cxnId="{4FC6C029-A2E5-435E-B079-53525DEFBE18}">
      <dgm:prSet/>
      <dgm:spPr/>
      <dgm:t>
        <a:bodyPr/>
        <a:lstStyle/>
        <a:p>
          <a:endParaRPr lang="it-IT"/>
        </a:p>
      </dgm:t>
    </dgm:pt>
    <dgm:pt modelId="{57361243-36FC-434C-8A68-054AB34508A0}" type="sibTrans" cxnId="{4FC6C029-A2E5-435E-B079-53525DEFBE18}">
      <dgm:prSet/>
      <dgm:spPr/>
      <dgm:t>
        <a:bodyPr/>
        <a:lstStyle/>
        <a:p>
          <a:endParaRPr lang="it-IT"/>
        </a:p>
      </dgm:t>
    </dgm:pt>
    <dgm:pt modelId="{AA20413A-766C-4416-8B23-24060DCD8E16}">
      <dgm:prSet phldrT="[Testo]"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it-IT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1 Comune Nuovo (2018):</a:t>
          </a:r>
          <a:r>
            <a:rPr lang="it-IT" sz="1800" kern="1200"/>
            <a:t> 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it-IT" sz="1600" kern="1200">
              <a:solidFill>
                <a:schemeClr val="accent2">
                  <a:lumMod val="75000"/>
                </a:schemeClr>
              </a:solidFill>
              <a:latin typeface="Trebuchet MS" panose="020B0603020202020204"/>
              <a:ea typeface="+mn-ea"/>
              <a:cs typeface="+mn-cs"/>
            </a:rPr>
            <a:t>Alta Val Tidone (PC)</a:t>
          </a:r>
          <a:r>
            <a:rPr lang="it-IT" sz="1800" kern="1200"/>
            <a:t> </a:t>
          </a:r>
          <a:r>
            <a:rPr lang="en-US" sz="1800" kern="1200"/>
            <a:t>​</a:t>
          </a:r>
          <a:endParaRPr lang="it-IT" sz="1800" kern="1200"/>
        </a:p>
      </dgm:t>
    </dgm:pt>
    <dgm:pt modelId="{15322992-8370-4A4F-9D6B-473ADC434347}" type="parTrans" cxnId="{E9E7A512-EEB0-479B-9C03-2A7174F10D2D}">
      <dgm:prSet/>
      <dgm:spPr/>
      <dgm:t>
        <a:bodyPr/>
        <a:lstStyle/>
        <a:p>
          <a:endParaRPr lang="it-IT"/>
        </a:p>
      </dgm:t>
    </dgm:pt>
    <dgm:pt modelId="{D93CFEA1-7C4C-4C68-AA98-B4E4EE937744}" type="sibTrans" cxnId="{E9E7A512-EEB0-479B-9C03-2A7174F10D2D}">
      <dgm:prSet/>
      <dgm:spPr/>
      <dgm:t>
        <a:bodyPr/>
        <a:lstStyle/>
        <a:p>
          <a:endParaRPr lang="it-IT"/>
        </a:p>
      </dgm:t>
    </dgm:pt>
    <dgm:pt modelId="{C1F319AA-8EC6-440E-8D07-023A255FD4A5}">
      <dgm:prSet phldrT="[Testo]"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it-IT" sz="1800" b="0" kern="1200"/>
            <a:t>3 Comuni Nuovi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it-IT" sz="1600" kern="1200" err="1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Tresignana</a:t>
          </a:r>
          <a:r>
            <a:rPr lang="it-IT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 (FE), Riva del Po (FE), Sorbolo Mezzani (PR)</a:t>
          </a:r>
          <a:r>
            <a:rPr lang="en-US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​</a:t>
          </a:r>
          <a:endParaRPr lang="it-IT" sz="1600" kern="1200">
            <a:solidFill>
              <a:srgbClr val="54A021">
                <a:lumMod val="75000"/>
              </a:srgbClr>
            </a:solidFill>
            <a:latin typeface="Trebuchet MS" panose="020B0603020202020204"/>
            <a:ea typeface="+mn-ea"/>
            <a:cs typeface="+mn-cs"/>
          </a:endParaRPr>
        </a:p>
      </dgm:t>
    </dgm:pt>
    <dgm:pt modelId="{7B646DBD-285A-4710-B92F-2DB65584E2E1}" type="parTrans" cxnId="{287B8F77-0060-484C-941A-27C64827361D}">
      <dgm:prSet/>
      <dgm:spPr/>
      <dgm:t>
        <a:bodyPr/>
        <a:lstStyle/>
        <a:p>
          <a:endParaRPr lang="it-IT"/>
        </a:p>
      </dgm:t>
    </dgm:pt>
    <dgm:pt modelId="{EC25A5B0-FB20-40CE-9ED6-AD7267D953DD}" type="sibTrans" cxnId="{287B8F77-0060-484C-941A-27C64827361D}">
      <dgm:prSet/>
      <dgm:spPr/>
      <dgm:t>
        <a:bodyPr/>
        <a:lstStyle/>
        <a:p>
          <a:endParaRPr lang="it-IT"/>
        </a:p>
      </dgm:t>
    </dgm:pt>
    <dgm:pt modelId="{1677606C-D560-40BB-B925-0B388AB6055A}">
      <dgm:prSet phldrT="[Testo]" custT="1"/>
      <dgm:spPr/>
      <dgm:t>
        <a:bodyPr/>
        <a:lstStyle/>
        <a:p>
          <a:pPr algn="l">
            <a:lnSpc>
              <a:spcPct val="120000"/>
            </a:lnSpc>
            <a:spcAft>
              <a:spcPts val="0"/>
            </a:spcAft>
          </a:pPr>
          <a:r>
            <a:rPr lang="it-IT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1 Comune  Nuovo (2017):</a:t>
          </a:r>
        </a:p>
        <a:p>
          <a:pPr algn="l">
            <a:lnSpc>
              <a:spcPct val="120000"/>
            </a:lnSpc>
            <a:spcAft>
              <a:spcPts val="0"/>
            </a:spcAft>
          </a:pPr>
          <a:r>
            <a:rPr lang="it-IT" sz="1800" kern="1200"/>
            <a:t> </a:t>
          </a:r>
          <a:r>
            <a:rPr lang="it-IT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Terre del Reno (FE)</a:t>
          </a:r>
          <a:r>
            <a:rPr lang="en-US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​</a:t>
          </a:r>
          <a:endParaRPr lang="it-IT" sz="1600" kern="1200">
            <a:solidFill>
              <a:srgbClr val="54A021">
                <a:lumMod val="75000"/>
              </a:srgbClr>
            </a:solidFill>
            <a:latin typeface="Trebuchet MS" panose="020B0603020202020204"/>
            <a:ea typeface="+mn-ea"/>
            <a:cs typeface="+mn-cs"/>
          </a:endParaRPr>
        </a:p>
      </dgm:t>
    </dgm:pt>
    <dgm:pt modelId="{9D33E4DA-BC1C-4742-A5A1-189E45A5E3F9}" type="parTrans" cxnId="{E6BE5D75-ECC9-4AAD-9125-E87377FDA734}">
      <dgm:prSet/>
      <dgm:spPr/>
      <dgm:t>
        <a:bodyPr/>
        <a:lstStyle/>
        <a:p>
          <a:endParaRPr lang="it-IT"/>
        </a:p>
      </dgm:t>
    </dgm:pt>
    <dgm:pt modelId="{6C6CA14A-3DBB-4312-B00E-8EC72930B6E6}" type="sibTrans" cxnId="{E6BE5D75-ECC9-4AAD-9125-E87377FDA734}">
      <dgm:prSet/>
      <dgm:spPr/>
      <dgm:t>
        <a:bodyPr/>
        <a:lstStyle/>
        <a:p>
          <a:endParaRPr lang="it-IT"/>
        </a:p>
      </dgm:t>
    </dgm:pt>
    <dgm:pt modelId="{8A9D8322-867F-4632-A20D-0C99382179B1}">
      <dgm:prSet phldrT="[Testo]" custT="1"/>
      <dgm:spPr/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it-IT" sz="1600" kern="1200"/>
            <a:t>4 Comuni Nuovi (2016):</a:t>
          </a:r>
        </a:p>
        <a:p>
          <a:pPr algn="l">
            <a:lnSpc>
              <a:spcPct val="120000"/>
            </a:lnSpc>
            <a:spcAft>
              <a:spcPts val="0"/>
            </a:spcAft>
          </a:pPr>
          <a:r>
            <a:rPr lang="it-IT" sz="1600" kern="1200" err="1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Ventasso</a:t>
          </a:r>
          <a:r>
            <a:rPr lang="it-IT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 (RE), Alto Reno Terme (BO), Polesine Zibello (PR), Montescudo – Monte Colombo (RN)</a:t>
          </a:r>
          <a:r>
            <a:rPr lang="en-US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​</a:t>
          </a:r>
          <a:endParaRPr lang="it-IT" sz="1600" kern="1200">
            <a:solidFill>
              <a:srgbClr val="54A021">
                <a:lumMod val="75000"/>
              </a:srgbClr>
            </a:solidFill>
            <a:latin typeface="Trebuchet MS" panose="020B0603020202020204"/>
            <a:ea typeface="+mn-ea"/>
            <a:cs typeface="+mn-cs"/>
          </a:endParaRPr>
        </a:p>
      </dgm:t>
    </dgm:pt>
    <dgm:pt modelId="{8953CAFE-67DE-464E-9B0C-EDF69C593370}" type="parTrans" cxnId="{195E4581-69CB-45A8-9316-3FCBF95E6EAD}">
      <dgm:prSet/>
      <dgm:spPr/>
      <dgm:t>
        <a:bodyPr/>
        <a:lstStyle/>
        <a:p>
          <a:endParaRPr lang="it-IT"/>
        </a:p>
      </dgm:t>
    </dgm:pt>
    <dgm:pt modelId="{0823C635-5150-4A23-8F1B-C807456A9510}" type="sibTrans" cxnId="{195E4581-69CB-45A8-9316-3FCBF95E6EAD}">
      <dgm:prSet/>
      <dgm:spPr/>
      <dgm:t>
        <a:bodyPr/>
        <a:lstStyle/>
        <a:p>
          <a:endParaRPr lang="it-IT"/>
        </a:p>
      </dgm:t>
    </dgm:pt>
    <dgm:pt modelId="{C3FA08AC-F507-44A8-8267-6EEC3BDB6E90}" type="pres">
      <dgm:prSet presAssocID="{BE5A07B4-2CC4-4CFF-B199-66986EDC71F3}" presName="Name0" presStyleCnt="0">
        <dgm:presLayoutVars>
          <dgm:chMax val="7"/>
          <dgm:chPref val="5"/>
        </dgm:presLayoutVars>
      </dgm:prSet>
      <dgm:spPr/>
    </dgm:pt>
    <dgm:pt modelId="{5B8CFCFD-2F3A-4C9A-96C3-21E00C791CEB}" type="pres">
      <dgm:prSet presAssocID="{BE5A07B4-2CC4-4CFF-B199-66986EDC71F3}" presName="arrowNode" presStyleLbl="node1" presStyleIdx="0" presStyleCnt="1"/>
      <dgm:spPr/>
    </dgm:pt>
    <dgm:pt modelId="{E028EEFE-E172-4ECC-9B74-02D5F7BA16EA}" type="pres">
      <dgm:prSet presAssocID="{E6B0F79C-DE24-4D0D-A347-980D3C46FDB7}" presName="txNode1" presStyleLbl="revTx" presStyleIdx="0" presStyleCnt="5" custScaleX="177511">
        <dgm:presLayoutVars>
          <dgm:bulletEnabled val="1"/>
        </dgm:presLayoutVars>
      </dgm:prSet>
      <dgm:spPr/>
    </dgm:pt>
    <dgm:pt modelId="{8DB18160-1D87-420D-9F07-E431DA85FF47}" type="pres">
      <dgm:prSet presAssocID="{8A9D8322-867F-4632-A20D-0C99382179B1}" presName="txNode2" presStyleLbl="revTx" presStyleIdx="1" presStyleCnt="5" custScaleX="155312" custLinFactNeighborX="22358" custLinFactNeighborY="-35793">
        <dgm:presLayoutVars>
          <dgm:bulletEnabled val="1"/>
        </dgm:presLayoutVars>
      </dgm:prSet>
      <dgm:spPr/>
    </dgm:pt>
    <dgm:pt modelId="{9064FDF2-59D9-4709-BC04-4114F0024726}" type="pres">
      <dgm:prSet presAssocID="{0823C635-5150-4A23-8F1B-C807456A9510}" presName="dotNode2" presStyleCnt="0"/>
      <dgm:spPr/>
    </dgm:pt>
    <dgm:pt modelId="{953BD7E1-8F71-4A91-84F7-8C25D5F40465}" type="pres">
      <dgm:prSet presAssocID="{0823C635-5150-4A23-8F1B-C807456A9510}" presName="dotRepeatNode" presStyleLbl="fgShp" presStyleIdx="0" presStyleCnt="3"/>
      <dgm:spPr/>
    </dgm:pt>
    <dgm:pt modelId="{A859D0C1-C5B4-430C-AA93-E478BF9DE14C}" type="pres">
      <dgm:prSet presAssocID="{1677606C-D560-40BB-B925-0B388AB6055A}" presName="txNode3" presStyleLbl="revTx" presStyleIdx="2" presStyleCnt="5" custScaleX="150057" custScaleY="91925" custLinFactX="57007" custLinFactNeighborX="100000" custLinFactNeighborY="-10464">
        <dgm:presLayoutVars>
          <dgm:bulletEnabled val="1"/>
        </dgm:presLayoutVars>
      </dgm:prSet>
      <dgm:spPr/>
    </dgm:pt>
    <dgm:pt modelId="{BAA19B50-A3A7-4707-A18B-6C8A6A4ADF6C}" type="pres">
      <dgm:prSet presAssocID="{6C6CA14A-3DBB-4312-B00E-8EC72930B6E6}" presName="dotNode3" presStyleCnt="0"/>
      <dgm:spPr/>
    </dgm:pt>
    <dgm:pt modelId="{E15F6AFC-DA82-45AC-87BB-7405ECB600BC}" type="pres">
      <dgm:prSet presAssocID="{6C6CA14A-3DBB-4312-B00E-8EC72930B6E6}" presName="dotRepeatNode" presStyleLbl="fgShp" presStyleIdx="1" presStyleCnt="3"/>
      <dgm:spPr/>
    </dgm:pt>
    <dgm:pt modelId="{BA95278E-D561-420E-8E6A-5C9E1532203B}" type="pres">
      <dgm:prSet presAssocID="{AA20413A-766C-4416-8B23-24060DCD8E16}" presName="txNode4" presStyleLbl="revTx" presStyleIdx="3" presStyleCnt="5" custScaleX="176159" custLinFactNeighborX="62624" custLinFactNeighborY="-1642">
        <dgm:presLayoutVars>
          <dgm:bulletEnabled val="1"/>
        </dgm:presLayoutVars>
      </dgm:prSet>
      <dgm:spPr/>
    </dgm:pt>
    <dgm:pt modelId="{D4E63595-63B5-446F-A2E7-5569E9D2C840}" type="pres">
      <dgm:prSet presAssocID="{D93CFEA1-7C4C-4C68-AA98-B4E4EE937744}" presName="dotNode4" presStyleCnt="0"/>
      <dgm:spPr/>
    </dgm:pt>
    <dgm:pt modelId="{D8CF5E4A-3787-4217-A673-9D14494AA466}" type="pres">
      <dgm:prSet presAssocID="{D93CFEA1-7C4C-4C68-AA98-B4E4EE937744}" presName="dotRepeatNode" presStyleLbl="fgShp" presStyleIdx="2" presStyleCnt="3"/>
      <dgm:spPr/>
    </dgm:pt>
    <dgm:pt modelId="{7C40F27A-0C2D-4DDD-990C-8B59BC52CF9C}" type="pres">
      <dgm:prSet presAssocID="{C1F319AA-8EC6-440E-8D07-023A255FD4A5}" presName="txNode5" presStyleLbl="revTx" presStyleIdx="4" presStyleCnt="5" custScaleX="119244" custScaleY="113782" custLinFactNeighborX="40375" custLinFactNeighborY="-8061">
        <dgm:presLayoutVars>
          <dgm:bulletEnabled val="1"/>
        </dgm:presLayoutVars>
      </dgm:prSet>
      <dgm:spPr/>
    </dgm:pt>
  </dgm:ptLst>
  <dgm:cxnLst>
    <dgm:cxn modelId="{A56DC210-FAAC-4E05-86D6-8D85D6E2BB94}" type="presOf" srcId="{D93CFEA1-7C4C-4C68-AA98-B4E4EE937744}" destId="{D8CF5E4A-3787-4217-A673-9D14494AA466}" srcOrd="0" destOrd="0" presId="urn:microsoft.com/office/officeart/2009/3/layout/DescendingProcess"/>
    <dgm:cxn modelId="{E9E7A512-EEB0-479B-9C03-2A7174F10D2D}" srcId="{BE5A07B4-2CC4-4CFF-B199-66986EDC71F3}" destId="{AA20413A-766C-4416-8B23-24060DCD8E16}" srcOrd="3" destOrd="0" parTransId="{15322992-8370-4A4F-9D6B-473ADC434347}" sibTransId="{D93CFEA1-7C4C-4C68-AA98-B4E4EE937744}"/>
    <dgm:cxn modelId="{FF011115-D359-4CE9-971D-430D3EB77BB9}" type="presOf" srcId="{6C6CA14A-3DBB-4312-B00E-8EC72930B6E6}" destId="{E15F6AFC-DA82-45AC-87BB-7405ECB600BC}" srcOrd="0" destOrd="0" presId="urn:microsoft.com/office/officeart/2009/3/layout/DescendingProcess"/>
    <dgm:cxn modelId="{4FC6C029-A2E5-435E-B079-53525DEFBE18}" srcId="{BE5A07B4-2CC4-4CFF-B199-66986EDC71F3}" destId="{E6B0F79C-DE24-4D0D-A347-980D3C46FDB7}" srcOrd="0" destOrd="0" parTransId="{8240183F-FEEF-4BF9-8FD8-B7A051A5A534}" sibTransId="{57361243-36FC-434C-8A68-054AB34508A0}"/>
    <dgm:cxn modelId="{B2FE526B-B2E3-4D68-B64F-4EA65210749C}" type="presOf" srcId="{BE5A07B4-2CC4-4CFF-B199-66986EDC71F3}" destId="{C3FA08AC-F507-44A8-8267-6EEC3BDB6E90}" srcOrd="0" destOrd="0" presId="urn:microsoft.com/office/officeart/2009/3/layout/DescendingProcess"/>
    <dgm:cxn modelId="{E6BE5D75-ECC9-4AAD-9125-E87377FDA734}" srcId="{BE5A07B4-2CC4-4CFF-B199-66986EDC71F3}" destId="{1677606C-D560-40BB-B925-0B388AB6055A}" srcOrd="2" destOrd="0" parTransId="{9D33E4DA-BC1C-4742-A5A1-189E45A5E3F9}" sibTransId="{6C6CA14A-3DBB-4312-B00E-8EC72930B6E6}"/>
    <dgm:cxn modelId="{4F4F8875-E8AC-48A9-9C3D-2B12FEF9AD74}" type="presOf" srcId="{1677606C-D560-40BB-B925-0B388AB6055A}" destId="{A859D0C1-C5B4-430C-AA93-E478BF9DE14C}" srcOrd="0" destOrd="0" presId="urn:microsoft.com/office/officeart/2009/3/layout/DescendingProcess"/>
    <dgm:cxn modelId="{62773C76-1F59-4B47-A554-AE40A5590A62}" type="presOf" srcId="{AA20413A-766C-4416-8B23-24060DCD8E16}" destId="{BA95278E-D561-420E-8E6A-5C9E1532203B}" srcOrd="0" destOrd="0" presId="urn:microsoft.com/office/officeart/2009/3/layout/DescendingProcess"/>
    <dgm:cxn modelId="{287B8F77-0060-484C-941A-27C64827361D}" srcId="{BE5A07B4-2CC4-4CFF-B199-66986EDC71F3}" destId="{C1F319AA-8EC6-440E-8D07-023A255FD4A5}" srcOrd="4" destOrd="0" parTransId="{7B646DBD-285A-4710-B92F-2DB65584E2E1}" sibTransId="{EC25A5B0-FB20-40CE-9ED6-AD7267D953DD}"/>
    <dgm:cxn modelId="{195E4581-69CB-45A8-9316-3FCBF95E6EAD}" srcId="{BE5A07B4-2CC4-4CFF-B199-66986EDC71F3}" destId="{8A9D8322-867F-4632-A20D-0C99382179B1}" srcOrd="1" destOrd="0" parTransId="{8953CAFE-67DE-464E-9B0C-EDF69C593370}" sibTransId="{0823C635-5150-4A23-8F1B-C807456A9510}"/>
    <dgm:cxn modelId="{D9679BB2-BF10-4F52-94D5-5A0EA5F2C51F}" type="presOf" srcId="{8A9D8322-867F-4632-A20D-0C99382179B1}" destId="{8DB18160-1D87-420D-9F07-E431DA85FF47}" srcOrd="0" destOrd="0" presId="urn:microsoft.com/office/officeart/2009/3/layout/DescendingProcess"/>
    <dgm:cxn modelId="{27C404B7-D36D-47FB-BF38-BE0005436B1F}" type="presOf" srcId="{E6B0F79C-DE24-4D0D-A347-980D3C46FDB7}" destId="{E028EEFE-E172-4ECC-9B74-02D5F7BA16EA}" srcOrd="0" destOrd="0" presId="urn:microsoft.com/office/officeart/2009/3/layout/DescendingProcess"/>
    <dgm:cxn modelId="{EF1E54D6-DE62-4191-9918-F40AB3D976B8}" type="presOf" srcId="{C1F319AA-8EC6-440E-8D07-023A255FD4A5}" destId="{7C40F27A-0C2D-4DDD-990C-8B59BC52CF9C}" srcOrd="0" destOrd="0" presId="urn:microsoft.com/office/officeart/2009/3/layout/DescendingProcess"/>
    <dgm:cxn modelId="{B5B8F6F4-233B-4639-B997-A2A2C81FC74C}" type="presOf" srcId="{0823C635-5150-4A23-8F1B-C807456A9510}" destId="{953BD7E1-8F71-4A91-84F7-8C25D5F40465}" srcOrd="0" destOrd="0" presId="urn:microsoft.com/office/officeart/2009/3/layout/DescendingProcess"/>
    <dgm:cxn modelId="{A4229452-0021-475C-9CC3-737A8C1E0722}" type="presParOf" srcId="{C3FA08AC-F507-44A8-8267-6EEC3BDB6E90}" destId="{5B8CFCFD-2F3A-4C9A-96C3-21E00C791CEB}" srcOrd="0" destOrd="0" presId="urn:microsoft.com/office/officeart/2009/3/layout/DescendingProcess"/>
    <dgm:cxn modelId="{02B1E1DC-6117-4F34-B372-CE48A828E509}" type="presParOf" srcId="{C3FA08AC-F507-44A8-8267-6EEC3BDB6E90}" destId="{E028EEFE-E172-4ECC-9B74-02D5F7BA16EA}" srcOrd="1" destOrd="0" presId="urn:microsoft.com/office/officeart/2009/3/layout/DescendingProcess"/>
    <dgm:cxn modelId="{4EB544CA-0AA0-4860-AF8A-A3577B8CCCA0}" type="presParOf" srcId="{C3FA08AC-F507-44A8-8267-6EEC3BDB6E90}" destId="{8DB18160-1D87-420D-9F07-E431DA85FF47}" srcOrd="2" destOrd="0" presId="urn:microsoft.com/office/officeart/2009/3/layout/DescendingProcess"/>
    <dgm:cxn modelId="{85660898-04CB-46EB-8D80-45B20ECA740E}" type="presParOf" srcId="{C3FA08AC-F507-44A8-8267-6EEC3BDB6E90}" destId="{9064FDF2-59D9-4709-BC04-4114F0024726}" srcOrd="3" destOrd="0" presId="urn:microsoft.com/office/officeart/2009/3/layout/DescendingProcess"/>
    <dgm:cxn modelId="{1E6226FB-A312-4903-A9A9-32A9A705869F}" type="presParOf" srcId="{9064FDF2-59D9-4709-BC04-4114F0024726}" destId="{953BD7E1-8F71-4A91-84F7-8C25D5F40465}" srcOrd="0" destOrd="0" presId="urn:microsoft.com/office/officeart/2009/3/layout/DescendingProcess"/>
    <dgm:cxn modelId="{30768868-2A76-42D1-AE62-5B880D7C6BD0}" type="presParOf" srcId="{C3FA08AC-F507-44A8-8267-6EEC3BDB6E90}" destId="{A859D0C1-C5B4-430C-AA93-E478BF9DE14C}" srcOrd="4" destOrd="0" presId="urn:microsoft.com/office/officeart/2009/3/layout/DescendingProcess"/>
    <dgm:cxn modelId="{9B42A408-C61F-4107-BADA-87548A43A54D}" type="presParOf" srcId="{C3FA08AC-F507-44A8-8267-6EEC3BDB6E90}" destId="{BAA19B50-A3A7-4707-A18B-6C8A6A4ADF6C}" srcOrd="5" destOrd="0" presId="urn:microsoft.com/office/officeart/2009/3/layout/DescendingProcess"/>
    <dgm:cxn modelId="{E85CEADD-FAE4-4933-9004-EFDB0F80C6C3}" type="presParOf" srcId="{BAA19B50-A3A7-4707-A18B-6C8A6A4ADF6C}" destId="{E15F6AFC-DA82-45AC-87BB-7405ECB600BC}" srcOrd="0" destOrd="0" presId="urn:microsoft.com/office/officeart/2009/3/layout/DescendingProcess"/>
    <dgm:cxn modelId="{233BF3B2-B978-4C4E-9443-B7F082997E1B}" type="presParOf" srcId="{C3FA08AC-F507-44A8-8267-6EEC3BDB6E90}" destId="{BA95278E-D561-420E-8E6A-5C9E1532203B}" srcOrd="6" destOrd="0" presId="urn:microsoft.com/office/officeart/2009/3/layout/DescendingProcess"/>
    <dgm:cxn modelId="{6BF40533-94A6-457D-AB27-2EDB776EBBF8}" type="presParOf" srcId="{C3FA08AC-F507-44A8-8267-6EEC3BDB6E90}" destId="{D4E63595-63B5-446F-A2E7-5569E9D2C840}" srcOrd="7" destOrd="0" presId="urn:microsoft.com/office/officeart/2009/3/layout/DescendingProcess"/>
    <dgm:cxn modelId="{886881D5-C64F-4DA2-8E17-D829A9C79CF5}" type="presParOf" srcId="{D4E63595-63B5-446F-A2E7-5569E9D2C840}" destId="{D8CF5E4A-3787-4217-A673-9D14494AA466}" srcOrd="0" destOrd="0" presId="urn:microsoft.com/office/officeart/2009/3/layout/DescendingProcess"/>
    <dgm:cxn modelId="{781C5F26-174B-4D59-8DB9-AA06E839D708}" type="presParOf" srcId="{C3FA08AC-F507-44A8-8267-6EEC3BDB6E90}" destId="{7C40F27A-0C2D-4DDD-990C-8B59BC52CF9C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CFCFD-2F3A-4C9A-96C3-21E00C791CEB}">
      <dsp:nvSpPr>
        <dsp:cNvPr id="0" name=""/>
        <dsp:cNvSpPr/>
      </dsp:nvSpPr>
      <dsp:spPr>
        <a:xfrm rot="4396374">
          <a:off x="2046880" y="1084368"/>
          <a:ext cx="4838197" cy="3374039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BD7E1-8F71-4A91-84F7-8C25D5F40465}">
      <dsp:nvSpPr>
        <dsp:cNvPr id="0" name=""/>
        <dsp:cNvSpPr/>
      </dsp:nvSpPr>
      <dsp:spPr>
        <a:xfrm>
          <a:off x="3859284" y="1524931"/>
          <a:ext cx="122179" cy="12217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F6AFC-DA82-45AC-87BB-7405ECB600BC}">
      <dsp:nvSpPr>
        <dsp:cNvPr id="0" name=""/>
        <dsp:cNvSpPr/>
      </dsp:nvSpPr>
      <dsp:spPr>
        <a:xfrm>
          <a:off x="4695878" y="2199721"/>
          <a:ext cx="122179" cy="12217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CF5E4A-3787-4217-A673-9D14494AA466}">
      <dsp:nvSpPr>
        <dsp:cNvPr id="0" name=""/>
        <dsp:cNvSpPr/>
      </dsp:nvSpPr>
      <dsp:spPr>
        <a:xfrm>
          <a:off x="5322861" y="2988845"/>
          <a:ext cx="122179" cy="12217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28EEFE-E172-4ECC-9B74-02D5F7BA16EA}">
      <dsp:nvSpPr>
        <dsp:cNvPr id="0" name=""/>
        <dsp:cNvSpPr/>
      </dsp:nvSpPr>
      <dsp:spPr>
        <a:xfrm>
          <a:off x="838505" y="-30896"/>
          <a:ext cx="4049132" cy="89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/>
            <a:t>4 Comuni Nuovi (2014)</a:t>
          </a:r>
        </a:p>
        <a:p>
          <a:pPr marL="0" lvl="0" indent="0" algn="ctr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/>
            <a:t> </a:t>
          </a:r>
          <a:r>
            <a:rPr lang="it-IT" sz="1600" kern="1200" err="1">
              <a:solidFill>
                <a:schemeClr val="accent2">
                  <a:lumMod val="75000"/>
                </a:schemeClr>
              </a:solidFill>
            </a:rPr>
            <a:t>Valsamoggia</a:t>
          </a:r>
          <a:r>
            <a:rPr lang="it-IT" sz="1600" kern="1200">
              <a:solidFill>
                <a:schemeClr val="accent2">
                  <a:lumMod val="75000"/>
                </a:schemeClr>
              </a:solidFill>
            </a:rPr>
            <a:t> (BO), Fiscaglia (FE),</a:t>
          </a:r>
        </a:p>
        <a:p>
          <a:pPr marL="0" lvl="0" indent="0" algn="ctr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>
              <a:solidFill>
                <a:schemeClr val="accent2">
                  <a:lumMod val="75000"/>
                </a:schemeClr>
              </a:solidFill>
            </a:rPr>
            <a:t> Poggio Torriana (RN), Sissa Trecasali (PR)</a:t>
          </a:r>
          <a:r>
            <a:rPr lang="en-US" sz="1600" kern="1200"/>
            <a:t>​</a:t>
          </a:r>
          <a:endParaRPr lang="it-IT" sz="1600" kern="1200"/>
        </a:p>
      </dsp:txBody>
      <dsp:txXfrm>
        <a:off x="838505" y="-30896"/>
        <a:ext cx="4049132" cy="896731"/>
      </dsp:txXfrm>
    </dsp:sp>
    <dsp:sp modelId="{8DB18160-1D87-420D-9F07-E431DA85FF47}">
      <dsp:nvSpPr>
        <dsp:cNvPr id="0" name=""/>
        <dsp:cNvSpPr/>
      </dsp:nvSpPr>
      <dsp:spPr>
        <a:xfrm>
          <a:off x="4382078" y="816688"/>
          <a:ext cx="5170514" cy="89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/>
            <a:t>4 Comuni Nuovi (2016):</a:t>
          </a:r>
        </a:p>
        <a:p>
          <a:pPr marL="0" lvl="0" indent="0" algn="l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 err="1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Ventasso</a:t>
          </a:r>
          <a:r>
            <a:rPr lang="it-IT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 (RE), Alto Reno Terme (BO), Polesine Zibello (PR), Montescudo – Monte Colombo (RN)</a:t>
          </a:r>
          <a:r>
            <a:rPr lang="en-US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​</a:t>
          </a:r>
          <a:endParaRPr lang="it-IT" sz="1600" kern="1200">
            <a:solidFill>
              <a:srgbClr val="54A021">
                <a:lumMod val="75000"/>
              </a:srgb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4382078" y="816688"/>
        <a:ext cx="5170514" cy="896731"/>
      </dsp:txXfrm>
    </dsp:sp>
    <dsp:sp modelId="{A859D0C1-C5B4-430C-AA93-E478BF9DE14C}">
      <dsp:nvSpPr>
        <dsp:cNvPr id="0" name=""/>
        <dsp:cNvSpPr/>
      </dsp:nvSpPr>
      <dsp:spPr>
        <a:xfrm>
          <a:off x="5221241" y="1754817"/>
          <a:ext cx="3977953" cy="82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1 Comune  Nuovo (2017):</a:t>
          </a:r>
        </a:p>
        <a:p>
          <a:pPr marL="0" lvl="0" indent="0" algn="l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/>
            <a:t> </a:t>
          </a:r>
          <a:r>
            <a:rPr lang="it-IT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Terre del Reno (FE)</a:t>
          </a:r>
          <a:r>
            <a:rPr lang="en-US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​</a:t>
          </a:r>
          <a:endParaRPr lang="it-IT" sz="1600" kern="1200">
            <a:solidFill>
              <a:srgbClr val="54A021">
                <a:lumMod val="75000"/>
              </a:srgb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221241" y="1754817"/>
        <a:ext cx="3977953" cy="824320"/>
      </dsp:txXfrm>
    </dsp:sp>
    <dsp:sp modelId="{BA95278E-D561-420E-8E6A-5C9E1532203B}">
      <dsp:nvSpPr>
        <dsp:cNvPr id="0" name=""/>
        <dsp:cNvSpPr/>
      </dsp:nvSpPr>
      <dsp:spPr>
        <a:xfrm>
          <a:off x="6062892" y="2586845"/>
          <a:ext cx="3583882" cy="89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1 Comune Nuovo (2018):</a:t>
          </a:r>
          <a:r>
            <a:rPr lang="it-IT" sz="1800" kern="1200"/>
            <a:t> </a:t>
          </a:r>
        </a:p>
        <a:p>
          <a:pPr marL="0" lvl="0" indent="0" algn="l" defTabSz="7112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>
              <a:solidFill>
                <a:schemeClr val="accent2">
                  <a:lumMod val="75000"/>
                </a:schemeClr>
              </a:solidFill>
              <a:latin typeface="Trebuchet MS" panose="020B0603020202020204"/>
              <a:ea typeface="+mn-ea"/>
              <a:cs typeface="+mn-cs"/>
            </a:rPr>
            <a:t>Alta Val Tidone (PC)</a:t>
          </a:r>
          <a:r>
            <a:rPr lang="it-IT" sz="1800" kern="1200"/>
            <a:t> </a:t>
          </a:r>
          <a:r>
            <a:rPr lang="en-US" sz="1800" kern="1200"/>
            <a:t>​</a:t>
          </a:r>
          <a:endParaRPr lang="it-IT" sz="1800" kern="1200"/>
        </a:p>
      </dsp:txBody>
      <dsp:txXfrm>
        <a:off x="6062892" y="2586845"/>
        <a:ext cx="3583882" cy="896731"/>
      </dsp:txXfrm>
    </dsp:sp>
    <dsp:sp modelId="{7C40F27A-0C2D-4DDD-990C-8B59BC52CF9C}">
      <dsp:nvSpPr>
        <dsp:cNvPr id="0" name=""/>
        <dsp:cNvSpPr/>
      </dsp:nvSpPr>
      <dsp:spPr>
        <a:xfrm>
          <a:off x="5753021" y="4542862"/>
          <a:ext cx="3675712" cy="1020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b="0" kern="1200"/>
            <a:t>3 Comuni Nuovi</a:t>
          </a:r>
        </a:p>
        <a:p>
          <a:pPr marL="0" lvl="0" indent="0" algn="ctr" defTabSz="8001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600" kern="1200" err="1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Tresignana</a:t>
          </a:r>
          <a:r>
            <a:rPr lang="it-IT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 (FE), Riva del Po (FE), Sorbolo Mezzani (PR)</a:t>
          </a:r>
          <a:r>
            <a:rPr lang="en-US" sz="1600" kern="1200">
              <a:solidFill>
                <a:srgbClr val="54A021">
                  <a:lumMod val="75000"/>
                </a:srgbClr>
              </a:solidFill>
              <a:latin typeface="Trebuchet MS" panose="020B0603020202020204"/>
              <a:ea typeface="+mn-ea"/>
              <a:cs typeface="+mn-cs"/>
            </a:rPr>
            <a:t>​</a:t>
          </a:r>
          <a:endParaRPr lang="it-IT" sz="1600" kern="1200">
            <a:solidFill>
              <a:srgbClr val="54A021">
                <a:lumMod val="75000"/>
              </a:srgb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753021" y="4542862"/>
        <a:ext cx="3675712" cy="1020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47DB7D-0C67-4428-9F59-95ED971E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909145"/>
            <a:ext cx="7766936" cy="1646302"/>
          </a:xfrm>
        </p:spPr>
        <p:txBody>
          <a:bodyPr/>
          <a:lstStyle/>
          <a:p>
            <a:pPr algn="ctr"/>
            <a:r>
              <a:rPr lang="it-IT">
                <a:solidFill>
                  <a:schemeClr val="accent2">
                    <a:lumMod val="75000"/>
                  </a:schemeClr>
                </a:solidFill>
              </a:rPr>
              <a:t>Osservatorio regionale Fusioni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A51FD8-8BC6-4A06-8EFE-60DCA1CF8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3946363"/>
            <a:ext cx="7766936" cy="640612"/>
          </a:xfrm>
        </p:spPr>
        <p:txBody>
          <a:bodyPr/>
          <a:lstStyle/>
          <a:p>
            <a:r>
              <a:rPr lang="it-IT" b="1">
                <a:solidFill>
                  <a:schemeClr val="tx1">
                    <a:lumMod val="65000"/>
                    <a:lumOff val="35000"/>
                  </a:schemeClr>
                </a:solidFill>
              </a:rPr>
              <a:t>Elettra Malossi – Servizio Riordino Istituzionale e Sviluppo Territoriale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9FC510-BFEC-4B7B-912E-EB720BB63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6092427"/>
            <a:ext cx="2243577" cy="3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75A212C-4497-44EE-AE31-421E0CC7B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602" y="5618503"/>
            <a:ext cx="1034400" cy="94784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2ED931FD-C5A1-4216-8A21-874AAE88B0AF}"/>
              </a:ext>
            </a:extLst>
          </p:cNvPr>
          <p:cNvSpPr/>
          <p:nvPr/>
        </p:nvSpPr>
        <p:spPr>
          <a:xfrm>
            <a:off x="3674746" y="6100132"/>
            <a:ext cx="3025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>
                    <a:lumMod val="65000"/>
                    <a:lumOff val="35000"/>
                  </a:schemeClr>
                </a:solidFill>
              </a:rPr>
              <a:t>Bologna, 26 febbraio 2019</a:t>
            </a:r>
          </a:p>
        </p:txBody>
      </p:sp>
    </p:spTree>
    <p:extLst>
      <p:ext uri="{BB962C8B-B14F-4D97-AF65-F5344CB8AC3E}">
        <p14:creationId xmlns:p14="http://schemas.microsoft.com/office/powerpoint/2010/main" val="257895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70560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accent2"/>
                </a:solidFill>
              </a:rPr>
              <a:t>Un manuale in continua evoluzione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1200"/>
            <a:ext cx="9350586" cy="4419600"/>
          </a:xfrm>
        </p:spPr>
        <p:txBody>
          <a:bodyPr>
            <a:normAutofit/>
          </a:bodyPr>
          <a:lstStyle/>
          <a:p>
            <a:pPr algn="just">
              <a:spcBef>
                <a:spcPts val="3600"/>
              </a:spcBef>
            </a:pPr>
            <a:r>
              <a:rPr lang="it-IT" sz="2400"/>
              <a:t>è un documento “work in progress”, che sarà aggiornato tenendo conto sia dell’evoluzione normativa che delle soluzioni operative definite con gli attori coinvolti: Regione, Ministeri, Agenzie nazionali, ecc. </a:t>
            </a:r>
          </a:p>
          <a:p>
            <a:pPr algn="just">
              <a:spcBef>
                <a:spcPts val="3600"/>
              </a:spcBef>
            </a:pPr>
            <a:r>
              <a:rPr lang="it-IT" sz="2400"/>
              <a:t>è uno strumento di supporto per i Comuni, che può e deve essere sempre e comunque migliorato con il vostro contributo</a:t>
            </a:r>
          </a:p>
        </p:txBody>
      </p:sp>
    </p:spTree>
    <p:extLst>
      <p:ext uri="{BB962C8B-B14F-4D97-AF65-F5344CB8AC3E}">
        <p14:creationId xmlns:p14="http://schemas.microsoft.com/office/powerpoint/2010/main" val="67049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B0361-5B91-4B97-B8F2-9177B4B3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214" y="3215640"/>
            <a:ext cx="8596668" cy="1000760"/>
          </a:xfrm>
        </p:spPr>
        <p:txBody>
          <a:bodyPr/>
          <a:lstStyle/>
          <a:p>
            <a:r>
              <a:rPr lang="it-IT">
                <a:solidFill>
                  <a:schemeClr val="accent2"/>
                </a:solidFill>
              </a:rPr>
              <a:t>Seconda parte – Sessione tecnica</a:t>
            </a:r>
          </a:p>
        </p:txBody>
      </p:sp>
    </p:spTree>
    <p:extLst>
      <p:ext uri="{BB962C8B-B14F-4D97-AF65-F5344CB8AC3E}">
        <p14:creationId xmlns:p14="http://schemas.microsoft.com/office/powerpoint/2010/main" val="3491175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7966E7-EBA3-492F-AB5C-720D48D0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3400"/>
            <a:ext cx="9091506" cy="1508760"/>
          </a:xfrm>
        </p:spPr>
        <p:txBody>
          <a:bodyPr>
            <a:normAutofit fontScale="90000"/>
          </a:bodyPr>
          <a:lstStyle/>
          <a:p>
            <a:pPr lvl="0"/>
            <a:r>
              <a:rPr lang="it-IT">
                <a:solidFill>
                  <a:schemeClr val="accent2"/>
                </a:solidFill>
              </a:rPr>
              <a:t>Per la valutazione delle fusioni è stata fatta una prima analisi qualitativa su temi generali</a:t>
            </a:r>
            <a:br>
              <a:rPr lang="it-IT">
                <a:solidFill>
                  <a:schemeClr val="accent2"/>
                </a:solidFill>
              </a:rPr>
            </a:br>
            <a:r>
              <a:rPr lang="it-IT">
                <a:solidFill>
                  <a:schemeClr val="accent2"/>
                </a:solidFill>
              </a:rPr>
              <a:t>(con la compilazione di schede informative)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C88AA-E502-445A-9539-CB4A18C7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06040"/>
            <a:ext cx="6013026" cy="3435322"/>
          </a:xfrm>
        </p:spPr>
        <p:txBody>
          <a:bodyPr/>
          <a:lstStyle/>
          <a:p>
            <a:r>
              <a:rPr lang="it-IT" sz="2800"/>
              <a:t>Organizzazione</a:t>
            </a:r>
          </a:p>
          <a:p>
            <a:r>
              <a:rPr lang="it-IT" sz="2800"/>
              <a:t>Luoghi di rappresentanza</a:t>
            </a:r>
          </a:p>
          <a:p>
            <a:r>
              <a:rPr lang="it-IT" sz="2800"/>
              <a:t>Modalità di accesso ai servizi</a:t>
            </a:r>
          </a:p>
          <a:p>
            <a:r>
              <a:rPr lang="it-IT" sz="2800"/>
              <a:t>Variazioni di voci di Bilancio</a:t>
            </a:r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05CA1A3-4884-469D-855F-C1F48E5CB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62" t="4158" r="28760" b="52733"/>
          <a:stretch/>
        </p:blipFill>
        <p:spPr>
          <a:xfrm>
            <a:off x="6690360" y="2399002"/>
            <a:ext cx="271272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81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1173480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chemeClr val="accent2"/>
                </a:solidFill>
              </a:rPr>
              <a:t>Dagli obiettivi qualitativi a dati “oggettivi” per valutare le fusioni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94" y="1996440"/>
            <a:ext cx="9198186" cy="4602480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it-IT" sz="2400"/>
              <a:t>E‘ stata fatta una </a:t>
            </a:r>
            <a:r>
              <a:rPr lang="it-IT" sz="2400" b="1">
                <a:solidFill>
                  <a:schemeClr val="accent2"/>
                </a:solidFill>
              </a:rPr>
              <a:t>sperimentazione</a:t>
            </a:r>
            <a:r>
              <a:rPr lang="it-IT" sz="2400">
                <a:solidFill>
                  <a:schemeClr val="accent2"/>
                </a:solidFill>
              </a:rPr>
              <a:t> -</a:t>
            </a:r>
            <a:r>
              <a:rPr lang="it-IT" sz="2400"/>
              <a:t> di cui si presentano </a:t>
            </a:r>
            <a:r>
              <a:rPr lang="it-IT" sz="2400" b="1">
                <a:solidFill>
                  <a:schemeClr val="accent2"/>
                </a:solidFill>
              </a:rPr>
              <a:t>risultati e problemi- </a:t>
            </a:r>
            <a:r>
              <a:rPr lang="it-IT" sz="2400"/>
              <a:t>basata su strumenti di analisi interna per valutare l'andamento del percorso di fusione dei comuni della Regione  identificando un gruppo di </a:t>
            </a:r>
            <a:r>
              <a:rPr lang="it-IT" sz="2400" b="1">
                <a:solidFill>
                  <a:schemeClr val="accent2"/>
                </a:solidFill>
              </a:rPr>
              <a:t>indicatori di efficienza, efficacia, economicità</a:t>
            </a:r>
          </a:p>
          <a:p>
            <a:pPr algn="just">
              <a:spcBef>
                <a:spcPts val="3600"/>
              </a:spcBef>
            </a:pPr>
            <a:r>
              <a:rPr lang="it-IT" sz="2400"/>
              <a:t>Sono stati </a:t>
            </a:r>
            <a:r>
              <a:rPr lang="it-IT" sz="2400" b="1">
                <a:solidFill>
                  <a:schemeClr val="accent2"/>
                </a:solidFill>
              </a:rPr>
              <a:t>integrati</a:t>
            </a:r>
            <a:r>
              <a:rPr lang="it-IT" sz="2400"/>
              <a:t> -come da proposta- i dati socio economici di contesto</a:t>
            </a:r>
          </a:p>
        </p:txBody>
      </p:sp>
    </p:spTree>
    <p:extLst>
      <p:ext uri="{BB962C8B-B14F-4D97-AF65-F5344CB8AC3E}">
        <p14:creationId xmlns:p14="http://schemas.microsoft.com/office/powerpoint/2010/main" val="1952940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174" y="457200"/>
            <a:ext cx="8596668" cy="716280"/>
          </a:xfrm>
        </p:spPr>
        <p:txBody>
          <a:bodyPr>
            <a:normAutofit fontScale="90000"/>
          </a:bodyPr>
          <a:lstStyle/>
          <a:p>
            <a:r>
              <a:rPr lang="it-IT" sz="4000">
                <a:solidFill>
                  <a:schemeClr val="accent2"/>
                </a:solidFill>
              </a:rPr>
              <a:t>Gli obiettivi di oggi</a:t>
            </a:r>
            <a:br>
              <a:rPr lang="it-IT">
                <a:solidFill>
                  <a:schemeClr val="accent2"/>
                </a:solidFill>
              </a:rPr>
            </a:br>
            <a:br>
              <a:rPr lang="it-IT">
                <a:solidFill>
                  <a:schemeClr val="accent2"/>
                </a:solidFill>
              </a:rPr>
            </a:br>
            <a:endParaRPr lang="it-IT">
              <a:solidFill>
                <a:schemeClr val="accent2"/>
              </a:solidFill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099A590A-2724-4FB3-96BB-C768738E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174" y="1798320"/>
            <a:ext cx="9198186" cy="4602480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it-IT" sz="2800"/>
              <a:t>Capire le problematiche di compilazione</a:t>
            </a:r>
          </a:p>
          <a:p>
            <a:pPr>
              <a:spcBef>
                <a:spcPts val="3600"/>
              </a:spcBef>
            </a:pPr>
            <a:r>
              <a:rPr lang="it-IT" sz="2800">
                <a:solidFill>
                  <a:schemeClr val="bg2">
                    <a:lumMod val="25000"/>
                  </a:schemeClr>
                </a:solidFill>
              </a:rPr>
              <a:t>Come procediamo? </a:t>
            </a:r>
            <a:r>
              <a:rPr lang="it-IT" sz="2800"/>
              <a:t>(insistere su compilazione, modificare alcuni indicatori, selezionale solo alcuni indicatori e affiancare valutazioni qualitative con questionario… o….)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it-IT" sz="9600">
                <a:solidFill>
                  <a:schemeClr val="accent2"/>
                </a:solidFill>
              </a:rPr>
              <a:t>           ?</a:t>
            </a:r>
          </a:p>
        </p:txBody>
      </p:sp>
    </p:spTree>
    <p:extLst>
      <p:ext uri="{BB962C8B-B14F-4D97-AF65-F5344CB8AC3E}">
        <p14:creationId xmlns:p14="http://schemas.microsoft.com/office/powerpoint/2010/main" val="289790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70560"/>
          </a:xfrm>
        </p:spPr>
        <p:txBody>
          <a:bodyPr/>
          <a:lstStyle/>
          <a:p>
            <a:r>
              <a:rPr lang="it-IT">
                <a:solidFill>
                  <a:schemeClr val="accent2"/>
                </a:solidFill>
              </a:rPr>
              <a:t>Programma della giornata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5401"/>
            <a:ext cx="9350586" cy="51053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sz="2800"/>
              <a:t>Stato dell’arte fusioni</a:t>
            </a:r>
          </a:p>
          <a:p>
            <a:pPr>
              <a:lnSpc>
                <a:spcPct val="150000"/>
              </a:lnSpc>
            </a:pPr>
            <a:r>
              <a:rPr lang="it-IT" sz="2800"/>
              <a:t>Il manuale “Fusioni: istruzioni per l’uso. Cosa fare dal progetto di fusione alle prime elezioni” </a:t>
            </a:r>
          </a:p>
          <a:p>
            <a:pPr>
              <a:lnSpc>
                <a:spcPct val="150000"/>
              </a:lnSpc>
            </a:pPr>
            <a:r>
              <a:rPr lang="it-IT" sz="2800"/>
              <a:t>L’avvio dei nuovi Comuni e le problematiche emerse</a:t>
            </a:r>
          </a:p>
          <a:p>
            <a:pPr>
              <a:lnSpc>
                <a:spcPct val="150000"/>
              </a:lnSpc>
            </a:pPr>
            <a:r>
              <a:rPr lang="it-IT" sz="2800"/>
              <a:t>La rendicontazione delle risorse regionali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800" i="1"/>
              <a:t>A seguire:</a:t>
            </a:r>
          </a:p>
          <a:p>
            <a:pPr>
              <a:lnSpc>
                <a:spcPct val="150000"/>
              </a:lnSpc>
            </a:pPr>
            <a:r>
              <a:rPr lang="it-IT" sz="2800"/>
              <a:t>Gli indicatori di Monitoraggio delle fusioni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13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D69A86-89DB-4874-A78C-56E8478F3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97202"/>
            <a:ext cx="8596668" cy="739591"/>
          </a:xfrm>
        </p:spPr>
        <p:txBody>
          <a:bodyPr/>
          <a:lstStyle/>
          <a:p>
            <a:r>
              <a:rPr lang="it-IT">
                <a:solidFill>
                  <a:schemeClr val="accent2"/>
                </a:solidFill>
              </a:rPr>
              <a:t>13 Fusioni realizzate a partire dal 2014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D6B8F27-C0A2-4384-A625-B57BAE8B2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714939"/>
              </p:ext>
            </p:extLst>
          </p:nvPr>
        </p:nvGraphicFramePr>
        <p:xfrm>
          <a:off x="152280" y="1057602"/>
          <a:ext cx="9646775" cy="5604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95DCBA-AD0C-40C9-8DD0-7066734144A5}"/>
              </a:ext>
            </a:extLst>
          </p:cNvPr>
          <p:cNvSpPr txBox="1"/>
          <p:nvPr/>
        </p:nvSpPr>
        <p:spPr>
          <a:xfrm>
            <a:off x="1699723" y="2114944"/>
            <a:ext cx="9296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2">
                    <a:lumMod val="25000"/>
                  </a:schemeClr>
                </a:solidFill>
              </a:rPr>
              <a:t>2014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6CD36D6-E709-4066-A0F7-CE8085EFBFC0}"/>
              </a:ext>
            </a:extLst>
          </p:cNvPr>
          <p:cNvSpPr txBox="1"/>
          <p:nvPr/>
        </p:nvSpPr>
        <p:spPr>
          <a:xfrm>
            <a:off x="2629363" y="2771022"/>
            <a:ext cx="929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/>
              <a:t>2016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36FAFF-7AA8-4D7A-87E0-B2EA78A5467F}"/>
              </a:ext>
            </a:extLst>
          </p:cNvPr>
          <p:cNvSpPr txBox="1"/>
          <p:nvPr/>
        </p:nvSpPr>
        <p:spPr>
          <a:xfrm>
            <a:off x="3421843" y="3429000"/>
            <a:ext cx="92964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/>
              <a:t>2017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04C55E7-5393-4E5D-B1C2-A0E225191B64}"/>
              </a:ext>
            </a:extLst>
          </p:cNvPr>
          <p:cNvSpPr txBox="1"/>
          <p:nvPr/>
        </p:nvSpPr>
        <p:spPr>
          <a:xfrm>
            <a:off x="4228908" y="4129749"/>
            <a:ext cx="9296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/>
              <a:t>2018</a:t>
            </a:r>
            <a:endParaRPr lang="it-IT" sz="2000" b="1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C2A2F31-A21E-43A6-914C-C9B18E373139}"/>
              </a:ext>
            </a:extLst>
          </p:cNvPr>
          <p:cNvSpPr txBox="1"/>
          <p:nvPr/>
        </p:nvSpPr>
        <p:spPr>
          <a:xfrm>
            <a:off x="5150736" y="5569565"/>
            <a:ext cx="92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/>
              <a:t>2019</a:t>
            </a:r>
            <a:endParaRPr lang="it-IT" sz="2000" b="1"/>
          </a:p>
        </p:txBody>
      </p:sp>
    </p:spTree>
    <p:extLst>
      <p:ext uri="{BB962C8B-B14F-4D97-AF65-F5344CB8AC3E}">
        <p14:creationId xmlns:p14="http://schemas.microsoft.com/office/powerpoint/2010/main" val="405075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B85704A-7DB4-481E-98B7-20E3534AB3C5}"/>
              </a:ext>
            </a:extLst>
          </p:cNvPr>
          <p:cNvSpPr/>
          <p:nvPr/>
        </p:nvSpPr>
        <p:spPr>
          <a:xfrm>
            <a:off x="6629400" y="1385054"/>
            <a:ext cx="2999052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46" y="417136"/>
            <a:ext cx="8939106" cy="6705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>
                <a:solidFill>
                  <a:schemeClr val="accent2"/>
                </a:solidFill>
              </a:rPr>
              <a:t>Focus sul 2018 – 9 istanze di fusione presentate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814" y="1295401"/>
            <a:ext cx="8939106" cy="53797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800" dirty="0"/>
              <a:t>fusioni interrotte a seguito dell’ </a:t>
            </a:r>
            <a:r>
              <a:rPr lang="it-IT" sz="2800" dirty="0">
                <a:solidFill>
                  <a:schemeClr val="bg1"/>
                </a:solidFill>
              </a:rPr>
              <a:t>esito referendario</a:t>
            </a:r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  <a:p>
            <a:pPr marL="0" indent="0">
              <a:lnSpc>
                <a:spcPct val="150000"/>
              </a:lnSpc>
              <a:buNone/>
            </a:pPr>
            <a:endParaRPr lang="it-IT" dirty="0"/>
          </a:p>
          <a:p>
            <a:pPr>
              <a:lnSpc>
                <a:spcPct val="150000"/>
              </a:lnSpc>
            </a:pPr>
            <a:r>
              <a:rPr lang="it-IT" sz="2800" dirty="0"/>
              <a:t>fusione per incorporazione interrotta…..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9695CAE-D2AF-419B-BC03-4AB155B5E74A}"/>
              </a:ext>
            </a:extLst>
          </p:cNvPr>
          <p:cNvSpPr/>
          <p:nvPr/>
        </p:nvSpPr>
        <p:spPr>
          <a:xfrm>
            <a:off x="689346" y="1385054"/>
            <a:ext cx="399468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it-IT" sz="32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F11501A-6460-4684-89C9-8714D60F32AC}"/>
              </a:ext>
            </a:extLst>
          </p:cNvPr>
          <p:cNvSpPr/>
          <p:nvPr/>
        </p:nvSpPr>
        <p:spPr>
          <a:xfrm>
            <a:off x="689346" y="5432137"/>
            <a:ext cx="399468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1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FCBFCE5-484D-43F8-9D67-34201C37E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51205"/>
              </p:ext>
            </p:extLst>
          </p:nvPr>
        </p:nvGraphicFramePr>
        <p:xfrm>
          <a:off x="807720" y="2118360"/>
          <a:ext cx="8473439" cy="265557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778681">
                  <a:extLst>
                    <a:ext uri="{9D8B030D-6E8A-4147-A177-3AD203B41FA5}">
                      <a16:colId xmlns:a16="http://schemas.microsoft.com/office/drawing/2014/main" val="825833325"/>
                    </a:ext>
                  </a:extLst>
                </a:gridCol>
                <a:gridCol w="1951608">
                  <a:extLst>
                    <a:ext uri="{9D8B030D-6E8A-4147-A177-3AD203B41FA5}">
                      <a16:colId xmlns:a16="http://schemas.microsoft.com/office/drawing/2014/main" val="4071385142"/>
                    </a:ext>
                  </a:extLst>
                </a:gridCol>
                <a:gridCol w="1581050">
                  <a:extLst>
                    <a:ext uri="{9D8B030D-6E8A-4147-A177-3AD203B41FA5}">
                      <a16:colId xmlns:a16="http://schemas.microsoft.com/office/drawing/2014/main" val="2045835609"/>
                    </a:ext>
                  </a:extLst>
                </a:gridCol>
                <a:gridCol w="1581050">
                  <a:extLst>
                    <a:ext uri="{9D8B030D-6E8A-4147-A177-3AD203B41FA5}">
                      <a16:colId xmlns:a16="http://schemas.microsoft.com/office/drawing/2014/main" val="1859976333"/>
                    </a:ext>
                  </a:extLst>
                </a:gridCol>
                <a:gridCol w="1581050">
                  <a:extLst>
                    <a:ext uri="{9D8B030D-6E8A-4147-A177-3AD203B41FA5}">
                      <a16:colId xmlns:a16="http://schemas.microsoft.com/office/drawing/2014/main" val="3217079116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chemeClr val="bg1"/>
                          </a:solidFill>
                          <a:effectLst/>
                        </a:rPr>
                        <a:t>Votanti</a:t>
                      </a:r>
                      <a:endParaRPr lang="it-IT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  <a:endParaRPr lang="it-IT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it-IT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04973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ctr" fontAlgn="t"/>
                      <a:r>
                        <a:rPr lang="it-IT" sz="2400" u="none" strike="noStrike">
                          <a:effectLst/>
                        </a:rPr>
                        <a:t>GORO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400" u="none" strike="noStrike">
                          <a:effectLst/>
                        </a:rPr>
                        <a:t>MESOLA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42%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25%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75%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47694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it-IT" sz="2400" u="none" strike="noStrike">
                          <a:effectLst/>
                        </a:rPr>
                        <a:t>FISCAGLIA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400" u="none" strike="noStrike">
                          <a:effectLst/>
                        </a:rPr>
                        <a:t>OSTELLATO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40%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26%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74%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420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CASTENASO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GRANAROLO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01853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BARICELLA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MALALBERGO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71941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TORRILE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560776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LAMA 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MONTECRETO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it-IT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478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24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B85704A-7DB4-481E-98B7-20E3534AB3C5}"/>
              </a:ext>
            </a:extLst>
          </p:cNvPr>
          <p:cNvSpPr/>
          <p:nvPr/>
        </p:nvSpPr>
        <p:spPr>
          <a:xfrm>
            <a:off x="2286000" y="1897291"/>
            <a:ext cx="3063240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308745"/>
            <a:ext cx="8911854" cy="6705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>
                <a:solidFill>
                  <a:schemeClr val="accent2"/>
                </a:solidFill>
              </a:rPr>
              <a:t>Focus sul 2018 – 9 istanze di fusione presentate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913" y="1207712"/>
            <a:ext cx="8073971" cy="630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800"/>
              <a:t>fusioni concluse positivamente a seguito </a:t>
            </a:r>
          </a:p>
          <a:p>
            <a:pPr marL="36512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800"/>
              <a:t>dell’ </a:t>
            </a:r>
            <a:r>
              <a:rPr lang="it-IT" sz="2800">
                <a:solidFill>
                  <a:schemeClr val="bg1"/>
                </a:solidFill>
              </a:rPr>
              <a:t>esito referendario</a:t>
            </a:r>
          </a:p>
          <a:p>
            <a:pPr>
              <a:lnSpc>
                <a:spcPct val="150000"/>
              </a:lnSpc>
            </a:pPr>
            <a:endParaRPr lang="it-IT"/>
          </a:p>
          <a:p>
            <a:pPr>
              <a:lnSpc>
                <a:spcPct val="150000"/>
              </a:lnSpc>
            </a:pPr>
            <a:endParaRPr lang="it-IT"/>
          </a:p>
          <a:p>
            <a:pPr>
              <a:lnSpc>
                <a:spcPct val="150000"/>
              </a:lnSpc>
            </a:pPr>
            <a:endParaRPr lang="it-IT"/>
          </a:p>
          <a:p>
            <a:pPr>
              <a:lnSpc>
                <a:spcPct val="150000"/>
              </a:lnSpc>
            </a:pPr>
            <a:endParaRPr lang="it-IT"/>
          </a:p>
          <a:p>
            <a:pPr>
              <a:lnSpc>
                <a:spcPct val="150000"/>
              </a:lnSpc>
            </a:pPr>
            <a:endParaRPr lang="it-IT"/>
          </a:p>
          <a:p>
            <a:pPr>
              <a:lnSpc>
                <a:spcPct val="150000"/>
              </a:lnSpc>
            </a:pPr>
            <a:endParaRPr lang="it-IT"/>
          </a:p>
          <a:p>
            <a:pPr marL="0" indent="0">
              <a:lnSpc>
                <a:spcPct val="150000"/>
              </a:lnSpc>
              <a:buNone/>
            </a:pPr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9695CAE-D2AF-419B-BC03-4AB155B5E74A}"/>
              </a:ext>
            </a:extLst>
          </p:cNvPr>
          <p:cNvSpPr/>
          <p:nvPr/>
        </p:nvSpPr>
        <p:spPr>
          <a:xfrm>
            <a:off x="689346" y="1324094"/>
            <a:ext cx="399468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it-IT" sz="3200">
                <a:solidFill>
                  <a:schemeClr val="bg1"/>
                </a:solidFill>
              </a:rPr>
              <a:t>3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FCBFCE5-484D-43F8-9D67-34201C37E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84934"/>
              </p:ext>
            </p:extLst>
          </p:nvPr>
        </p:nvGraphicFramePr>
        <p:xfrm>
          <a:off x="722445" y="3339167"/>
          <a:ext cx="8473439" cy="160996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778681">
                  <a:extLst>
                    <a:ext uri="{9D8B030D-6E8A-4147-A177-3AD203B41FA5}">
                      <a16:colId xmlns:a16="http://schemas.microsoft.com/office/drawing/2014/main" val="825833325"/>
                    </a:ext>
                  </a:extLst>
                </a:gridCol>
                <a:gridCol w="1951608">
                  <a:extLst>
                    <a:ext uri="{9D8B030D-6E8A-4147-A177-3AD203B41FA5}">
                      <a16:colId xmlns:a16="http://schemas.microsoft.com/office/drawing/2014/main" val="4071385142"/>
                    </a:ext>
                  </a:extLst>
                </a:gridCol>
                <a:gridCol w="1581050">
                  <a:extLst>
                    <a:ext uri="{9D8B030D-6E8A-4147-A177-3AD203B41FA5}">
                      <a16:colId xmlns:a16="http://schemas.microsoft.com/office/drawing/2014/main" val="2045835609"/>
                    </a:ext>
                  </a:extLst>
                </a:gridCol>
                <a:gridCol w="1581050">
                  <a:extLst>
                    <a:ext uri="{9D8B030D-6E8A-4147-A177-3AD203B41FA5}">
                      <a16:colId xmlns:a16="http://schemas.microsoft.com/office/drawing/2014/main" val="1859976333"/>
                    </a:ext>
                  </a:extLst>
                </a:gridCol>
                <a:gridCol w="1581050">
                  <a:extLst>
                    <a:ext uri="{9D8B030D-6E8A-4147-A177-3AD203B41FA5}">
                      <a16:colId xmlns:a16="http://schemas.microsoft.com/office/drawing/2014/main" val="3217079116"/>
                    </a:ext>
                  </a:extLst>
                </a:gridCol>
              </a:tblGrid>
              <a:tr h="458328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chemeClr val="bg1"/>
                          </a:solidFill>
                          <a:effectLst/>
                        </a:rPr>
                        <a:t>Votanti</a:t>
                      </a:r>
                      <a:endParaRPr lang="it-IT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  <a:endParaRPr lang="it-IT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it-IT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049734"/>
                  </a:ext>
                </a:extLst>
              </a:tr>
              <a:tr h="3838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MEZZANI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SORBOLO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33%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81%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19%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4769488"/>
                  </a:ext>
                </a:extLst>
              </a:tr>
              <a:tr h="3838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FORMIGNANA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TRESIGALLO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39%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70%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30%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420400"/>
                  </a:ext>
                </a:extLst>
              </a:tr>
              <a:tr h="3838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BERRA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RO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35%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53%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47%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018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16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2">
            <a:extLst>
              <a:ext uri="{FF2B5EF4-FFF2-40B4-BE49-F238E27FC236}">
                <a16:creationId xmlns:a16="http://schemas.microsoft.com/office/drawing/2014/main" id="{78865406-F7BE-43E4-804D-E25F26884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2982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id="{2F9D7209-3F2C-4842-8786-E40FBB1BB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3440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53B46193-D452-4D13-94B0-0F0C8DA81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73" y="1331929"/>
            <a:ext cx="8352381" cy="5352381"/>
          </a:xfrm>
          <a:prstGeom prst="rect">
            <a:avLst/>
          </a:prstGeom>
        </p:spPr>
      </p:pic>
      <p:sp>
        <p:nvSpPr>
          <p:cNvPr id="72" name="Titolo 1">
            <a:extLst>
              <a:ext uri="{FF2B5EF4-FFF2-40B4-BE49-F238E27FC236}">
                <a16:creationId xmlns:a16="http://schemas.microsoft.com/office/drawing/2014/main" id="{B3F619B8-6C41-4B0B-803F-F1FD93C1C9FC}"/>
              </a:ext>
            </a:extLst>
          </p:cNvPr>
          <p:cNvSpPr txBox="1">
            <a:spLocks/>
          </p:cNvSpPr>
          <p:nvPr/>
        </p:nvSpPr>
        <p:spPr>
          <a:xfrm>
            <a:off x="503237" y="308745"/>
            <a:ext cx="8911854" cy="67056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it-IT">
              <a:solidFill>
                <a:schemeClr val="accent2"/>
              </a:solidFill>
            </a:endParaRPr>
          </a:p>
        </p:txBody>
      </p:sp>
      <p:sp>
        <p:nvSpPr>
          <p:cNvPr id="85" name="Titolo 1">
            <a:extLst>
              <a:ext uri="{FF2B5EF4-FFF2-40B4-BE49-F238E27FC236}">
                <a16:creationId xmlns:a16="http://schemas.microsoft.com/office/drawing/2014/main" id="{D0670239-A2B2-45C3-86B7-C56462BC4C2D}"/>
              </a:ext>
            </a:extLst>
          </p:cNvPr>
          <p:cNvSpPr txBox="1">
            <a:spLocks/>
          </p:cNvSpPr>
          <p:nvPr/>
        </p:nvSpPr>
        <p:spPr>
          <a:xfrm>
            <a:off x="265484" y="171156"/>
            <a:ext cx="8911854" cy="1160772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it-IT">
                <a:solidFill>
                  <a:schemeClr val="accent2"/>
                </a:solidFill>
              </a:rPr>
              <a:t> </a:t>
            </a:r>
            <a:r>
              <a:rPr lang="it-IT" sz="4700">
                <a:solidFill>
                  <a:schemeClr val="accent2"/>
                </a:solidFill>
              </a:rPr>
              <a:t>Dal 2019 i Comuni in ER sono 328</a:t>
            </a:r>
          </a:p>
          <a:p>
            <a:pPr>
              <a:lnSpc>
                <a:spcPct val="120000"/>
              </a:lnSpc>
            </a:pPr>
            <a:r>
              <a:rPr lang="it-IT" sz="4700">
                <a:solidFill>
                  <a:schemeClr val="accent2"/>
                </a:solidFill>
              </a:rPr>
              <a:t> (-20 rispetto al 2014) </a:t>
            </a:r>
            <a:endParaRPr lang="it-IT" sz="3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1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70560"/>
          </a:xfrm>
        </p:spPr>
        <p:txBody>
          <a:bodyPr/>
          <a:lstStyle/>
          <a:p>
            <a:r>
              <a:rPr lang="it-IT">
                <a:solidFill>
                  <a:schemeClr val="accent2"/>
                </a:solidFill>
              </a:rPr>
              <a:t>Ruolo dell’Osservatorio sulle Fusioni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5401"/>
            <a:ext cx="9350586" cy="51053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it-IT" sz="2400">
                <a:solidFill>
                  <a:schemeClr val="bg2">
                    <a:lumMod val="25000"/>
                  </a:schemeClr>
                </a:solidFill>
              </a:rPr>
              <a:t>E’ previsto dall’art. 14 bis della </a:t>
            </a:r>
            <a:r>
              <a:rPr lang="it-IT" sz="2400" err="1">
                <a:solidFill>
                  <a:schemeClr val="bg2">
                    <a:lumMod val="25000"/>
                  </a:schemeClr>
                </a:solidFill>
              </a:rPr>
              <a:t>l.r</a:t>
            </a:r>
            <a:r>
              <a:rPr lang="it-IT" sz="2400">
                <a:solidFill>
                  <a:schemeClr val="bg2">
                    <a:lumMod val="25000"/>
                  </a:schemeClr>
                </a:solidFill>
              </a:rPr>
              <a:t>. n. 24/1996</a:t>
            </a:r>
            <a:r>
              <a:rPr lang="it-IT" sz="200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2400">
                <a:solidFill>
                  <a:schemeClr val="bg2">
                    <a:lumMod val="25000"/>
                  </a:schemeClr>
                </a:solidFill>
              </a:rPr>
              <a:t>nasce come organismo finalizzato al monitoraggio degli effetti scaturenti dal processo di fusione in tutti i settori amministrativi di competenza regionale e alla verifica del concreto impatto su cittadini, enti pubblici e imprese</a:t>
            </a:r>
            <a:r>
              <a:rPr lang="it-IT" sz="2400">
                <a:solidFill>
                  <a:schemeClr val="tx1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00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400"/>
              <a:t>L’ Osservatorio ha inizialmente e prioritariamente concentrato la propria azione nell’esame delle problematiche di natura tecnico-giuridica, amministrativa e burocratica derivanti dal processo di fusione individuando insieme agli enti competenti congrue soluzioni operative. </a:t>
            </a:r>
          </a:p>
        </p:txBody>
      </p:sp>
    </p:spTree>
    <p:extLst>
      <p:ext uri="{BB962C8B-B14F-4D97-AF65-F5344CB8AC3E}">
        <p14:creationId xmlns:p14="http://schemas.microsoft.com/office/powerpoint/2010/main" val="252479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70560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accent2"/>
                </a:solidFill>
              </a:rPr>
              <a:t>Risultati – Osservatorio sulle Fusioni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0640"/>
            <a:ext cx="9350586" cy="50901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400"/>
              <a:t>Identificazione e definizione dettagliata dei vari adempimenti necessari all’avvio del nuovo ente.</a:t>
            </a:r>
            <a:endParaRPr lang="it-IT" sz="280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400"/>
              <a:t>Attività di supporto nella fase di avvio dei nuovi enti (che è stata sistematizzata nel manuale </a:t>
            </a:r>
            <a:r>
              <a:rPr lang="it-IT" sz="2400" b="1" i="1">
                <a:solidFill>
                  <a:schemeClr val="accent2"/>
                </a:solidFill>
              </a:rPr>
              <a:t>“Fusioni: istruzioni per l’uso. Cosa fare dal progetto di fusione alle prime elezioni”</a:t>
            </a:r>
            <a:r>
              <a:rPr lang="it-IT" sz="24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it-IT" sz="2400"/>
              <a:t> </a:t>
            </a:r>
          </a:p>
          <a:p>
            <a:pPr>
              <a:lnSpc>
                <a:spcPct val="150000"/>
              </a:lnSpc>
            </a:pPr>
            <a:r>
              <a:rPr lang="it-IT" sz="2400"/>
              <a:t>Avvio in via sperimentale un primo monitoraggio sui Comuni  fusi con </a:t>
            </a:r>
            <a:r>
              <a:rPr lang="it-IT" sz="2400" b="1" i="1">
                <a:solidFill>
                  <a:schemeClr val="accent2"/>
                </a:solidFill>
              </a:rPr>
              <a:t>“Proposta di indicatori di monitoraggio dei Comuni nati da fusione” </a:t>
            </a:r>
            <a:r>
              <a:rPr lang="it-IT" sz="2400" b="1">
                <a:solidFill>
                  <a:schemeClr val="accent2"/>
                </a:solidFill>
              </a:rPr>
              <a:t> </a:t>
            </a:r>
            <a:endParaRPr lang="it-IT" sz="2800" b="1">
              <a:solidFill>
                <a:schemeClr val="accent2"/>
              </a:solidFill>
            </a:endParaRPr>
          </a:p>
          <a:p>
            <a:pPr lvl="1">
              <a:lnSpc>
                <a:spcPct val="150000"/>
              </a:lnSpc>
            </a:pPr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342486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BD4E6-0731-4085-B92E-BC3A66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70560"/>
          </a:xfrm>
        </p:spPr>
        <p:txBody>
          <a:bodyPr>
            <a:normAutofit fontScale="90000"/>
          </a:bodyPr>
          <a:lstStyle/>
          <a:p>
            <a:r>
              <a:rPr lang="it-IT">
                <a:solidFill>
                  <a:schemeClr val="accent2"/>
                </a:solidFill>
              </a:rPr>
              <a:t>Il Manuale “Fusioni: istruzioni per l’uso. Cosa fare dal progetto di fusione alle prime elezioni”- 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048C6-79A4-4897-A716-95E865EA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9320"/>
            <a:ext cx="9350586" cy="4678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it-IT" sz="2400"/>
              <a:t>è uno strumento utile ad accompagnare Amministratori e dipendenti nel percorso che va dal progetto di fusione fino alle elezioni nel nuovo Comune </a:t>
            </a:r>
          </a:p>
          <a:p>
            <a:pPr algn="just">
              <a:lnSpc>
                <a:spcPct val="100000"/>
              </a:lnSpc>
            </a:pPr>
            <a:r>
              <a:rPr lang="it-IT" sz="2400"/>
              <a:t>descrive gli adempimenti obbligatori previsti per legge anche dal punto di vista della tempistica di adozione </a:t>
            </a:r>
          </a:p>
          <a:p>
            <a:pPr algn="just">
              <a:lnSpc>
                <a:spcPct val="100000"/>
              </a:lnSpc>
            </a:pPr>
            <a:r>
              <a:rPr lang="it-IT" sz="2400"/>
              <a:t>non ha un carattere prescrittivo, né impositivo  </a:t>
            </a:r>
          </a:p>
          <a:p>
            <a:pPr algn="just"/>
            <a:r>
              <a:rPr lang="it-IT" sz="2400"/>
              <a:t>è frutto delle esperienze dei Comuni fusi in Emilia-Romagna, costruito anche con “suggerimenti” di quanti hanno affrontato problematiche e trovato soluzioni operative</a:t>
            </a:r>
          </a:p>
        </p:txBody>
      </p:sp>
    </p:spTree>
    <p:extLst>
      <p:ext uri="{BB962C8B-B14F-4D97-AF65-F5344CB8AC3E}">
        <p14:creationId xmlns:p14="http://schemas.microsoft.com/office/powerpoint/2010/main" val="403612677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697</Words>
  <Application>Microsoft Office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Sfaccettatura</vt:lpstr>
      <vt:lpstr>Osservatorio regionale Fusioni</vt:lpstr>
      <vt:lpstr>Programma della giornata</vt:lpstr>
      <vt:lpstr>13 Fusioni realizzate a partire dal 2014</vt:lpstr>
      <vt:lpstr>Focus sul 2018 – 9 istanze di fusione presentate</vt:lpstr>
      <vt:lpstr>Focus sul 2018 – 9 istanze di fusione presentate</vt:lpstr>
      <vt:lpstr>Presentazione standard di PowerPoint</vt:lpstr>
      <vt:lpstr>Ruolo dell’Osservatorio sulle Fusioni</vt:lpstr>
      <vt:lpstr>Risultati – Osservatorio sulle Fusioni</vt:lpstr>
      <vt:lpstr>Il Manuale “Fusioni: istruzioni per l’uso. Cosa fare dal progetto di fusione alle prime elezioni”- Obiettivi</vt:lpstr>
      <vt:lpstr>Un manuale in continua evoluzione </vt:lpstr>
      <vt:lpstr>Seconda parte – Sessione tecnica</vt:lpstr>
      <vt:lpstr>Per la valutazione delle fusioni è stata fatta una prima analisi qualitativa su temi generali (con la compilazione di schede informative) </vt:lpstr>
      <vt:lpstr>Dagli obiettivi qualitativi a dati “oggettivi” per valutare le fusioni </vt:lpstr>
      <vt:lpstr>Gli obiettivi di oggi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Mancini Chiara</dc:creator>
  <cp:lastModifiedBy>Mancini Chiara</cp:lastModifiedBy>
  <cp:revision>1</cp:revision>
  <dcterms:created xsi:type="dcterms:W3CDTF">2019-02-21T07:29:44Z</dcterms:created>
  <dcterms:modified xsi:type="dcterms:W3CDTF">2019-02-26T08:12:06Z</dcterms:modified>
</cp:coreProperties>
</file>