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19"/>
  </p:notesMasterIdLst>
  <p:sldIdLst>
    <p:sldId id="302" r:id="rId2"/>
    <p:sldId id="257" r:id="rId3"/>
    <p:sldId id="276" r:id="rId4"/>
    <p:sldId id="258" r:id="rId5"/>
    <p:sldId id="259" r:id="rId6"/>
    <p:sldId id="270" r:id="rId7"/>
    <p:sldId id="269" r:id="rId8"/>
    <p:sldId id="271" r:id="rId9"/>
    <p:sldId id="272" r:id="rId10"/>
    <p:sldId id="273" r:id="rId11"/>
    <p:sldId id="274" r:id="rId12"/>
    <p:sldId id="275" r:id="rId13"/>
    <p:sldId id="308" r:id="rId14"/>
    <p:sldId id="262" r:id="rId15"/>
    <p:sldId id="263" r:id="rId16"/>
    <p:sldId id="264" r:id="rId17"/>
    <p:sldId id="268" r:id="rId18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2D4"/>
    <a:srgbClr val="E1E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61D91C-FC6D-41A0-8C7C-145905D3BF91}" v="1" dt="2022-06-09T14:22:42.1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0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sani Samanta" userId="9781c6e8-f1ce-40ac-92d0-f58d186e6594" providerId="ADAL" clId="{F461D91C-FC6D-41A0-8C7C-145905D3BF91}"/>
    <pc:docChg chg="modSld">
      <pc:chgData name="Arsani Samanta" userId="9781c6e8-f1ce-40ac-92d0-f58d186e6594" providerId="ADAL" clId="{F461D91C-FC6D-41A0-8C7C-145905D3BF91}" dt="2022-06-09T14:22:42.145" v="0"/>
      <pc:docMkLst>
        <pc:docMk/>
      </pc:docMkLst>
      <pc:sldChg chg="addSp modSp">
        <pc:chgData name="Arsani Samanta" userId="9781c6e8-f1ce-40ac-92d0-f58d186e6594" providerId="ADAL" clId="{F461D91C-FC6D-41A0-8C7C-145905D3BF91}" dt="2022-06-09T14:22:42.145" v="0"/>
        <pc:sldMkLst>
          <pc:docMk/>
          <pc:sldMk cId="1755294631" sldId="275"/>
        </pc:sldMkLst>
        <pc:picChg chg="add mod">
          <ac:chgData name="Arsani Samanta" userId="9781c6e8-f1ce-40ac-92d0-f58d186e6594" providerId="ADAL" clId="{F461D91C-FC6D-41A0-8C7C-145905D3BF91}" dt="2022-06-09T14:22:42.145" v="0"/>
          <ac:picMkLst>
            <pc:docMk/>
            <pc:sldMk cId="1755294631" sldId="275"/>
            <ac:picMk id="12" creationId="{074EB24F-1265-9AE6-3837-37958EF82E91}"/>
          </ac:picMkLst>
        </pc:picChg>
      </pc:sldChg>
    </pc:docChg>
  </pc:docChgLst>
  <pc:docChgLst>
    <pc:chgData name="Arsani Samanta" userId="9781c6e8-f1ce-40ac-92d0-f58d186e6594" providerId="ADAL" clId="{9DBF1311-B301-4359-95E1-0BDCC715D460}"/>
    <pc:docChg chg="delSld">
      <pc:chgData name="Arsani Samanta" userId="9781c6e8-f1ce-40ac-92d0-f58d186e6594" providerId="ADAL" clId="{9DBF1311-B301-4359-95E1-0BDCC715D460}" dt="2022-06-09T14:58:25.557" v="3" actId="2696"/>
      <pc:docMkLst>
        <pc:docMk/>
      </pc:docMkLst>
      <pc:sldChg chg="del">
        <pc:chgData name="Arsani Samanta" userId="9781c6e8-f1ce-40ac-92d0-f58d186e6594" providerId="ADAL" clId="{9DBF1311-B301-4359-95E1-0BDCC715D460}" dt="2022-06-09T14:57:51.977" v="0" actId="2696"/>
        <pc:sldMkLst>
          <pc:docMk/>
          <pc:sldMk cId="3335461274" sldId="256"/>
        </pc:sldMkLst>
      </pc:sldChg>
      <pc:sldChg chg="del">
        <pc:chgData name="Arsani Samanta" userId="9781c6e8-f1ce-40ac-92d0-f58d186e6594" providerId="ADAL" clId="{9DBF1311-B301-4359-95E1-0BDCC715D460}" dt="2022-06-09T14:58:12.238" v="2" actId="2696"/>
        <pc:sldMkLst>
          <pc:docMk/>
          <pc:sldMk cId="3586465838" sldId="260"/>
        </pc:sldMkLst>
      </pc:sldChg>
      <pc:sldChg chg="del">
        <pc:chgData name="Arsani Samanta" userId="9781c6e8-f1ce-40ac-92d0-f58d186e6594" providerId="ADAL" clId="{9DBF1311-B301-4359-95E1-0BDCC715D460}" dt="2022-06-09T14:58:05.866" v="1" actId="2696"/>
        <pc:sldMkLst>
          <pc:docMk/>
          <pc:sldMk cId="969664703" sldId="261"/>
        </pc:sldMkLst>
      </pc:sldChg>
      <pc:sldChg chg="del">
        <pc:chgData name="Arsani Samanta" userId="9781c6e8-f1ce-40ac-92d0-f58d186e6594" providerId="ADAL" clId="{9DBF1311-B301-4359-95E1-0BDCC715D460}" dt="2022-06-09T14:58:25.557" v="3" actId="2696"/>
        <pc:sldMkLst>
          <pc:docMk/>
          <pc:sldMk cId="3776055867" sldId="277"/>
        </pc:sldMkLst>
      </pc:sldChg>
      <pc:sldChg chg="del">
        <pc:chgData name="Arsani Samanta" userId="9781c6e8-f1ce-40ac-92d0-f58d186e6594" providerId="ADAL" clId="{9DBF1311-B301-4359-95E1-0BDCC715D460}" dt="2022-06-09T14:58:25.557" v="3" actId="2696"/>
        <pc:sldMkLst>
          <pc:docMk/>
          <pc:sldMk cId="1648171260" sldId="278"/>
        </pc:sldMkLst>
      </pc:sldChg>
      <pc:sldChg chg="del">
        <pc:chgData name="Arsani Samanta" userId="9781c6e8-f1ce-40ac-92d0-f58d186e6594" providerId="ADAL" clId="{9DBF1311-B301-4359-95E1-0BDCC715D460}" dt="2022-06-09T14:58:25.557" v="3" actId="2696"/>
        <pc:sldMkLst>
          <pc:docMk/>
          <pc:sldMk cId="658324002" sldId="279"/>
        </pc:sldMkLst>
      </pc:sldChg>
      <pc:sldChg chg="del">
        <pc:chgData name="Arsani Samanta" userId="9781c6e8-f1ce-40ac-92d0-f58d186e6594" providerId="ADAL" clId="{9DBF1311-B301-4359-95E1-0BDCC715D460}" dt="2022-06-09T14:58:25.557" v="3" actId="2696"/>
        <pc:sldMkLst>
          <pc:docMk/>
          <pc:sldMk cId="666060836" sldId="280"/>
        </pc:sldMkLst>
      </pc:sldChg>
      <pc:sldChg chg="del">
        <pc:chgData name="Arsani Samanta" userId="9781c6e8-f1ce-40ac-92d0-f58d186e6594" providerId="ADAL" clId="{9DBF1311-B301-4359-95E1-0BDCC715D460}" dt="2022-06-09T14:58:25.557" v="3" actId="2696"/>
        <pc:sldMkLst>
          <pc:docMk/>
          <pc:sldMk cId="1810063329" sldId="281"/>
        </pc:sldMkLst>
      </pc:sldChg>
      <pc:sldChg chg="del">
        <pc:chgData name="Arsani Samanta" userId="9781c6e8-f1ce-40ac-92d0-f58d186e6594" providerId="ADAL" clId="{9DBF1311-B301-4359-95E1-0BDCC715D460}" dt="2022-06-09T14:58:25.557" v="3" actId="2696"/>
        <pc:sldMkLst>
          <pc:docMk/>
          <pc:sldMk cId="2597500896" sldId="282"/>
        </pc:sldMkLst>
      </pc:sldChg>
      <pc:sldChg chg="del">
        <pc:chgData name="Arsani Samanta" userId="9781c6e8-f1ce-40ac-92d0-f58d186e6594" providerId="ADAL" clId="{9DBF1311-B301-4359-95E1-0BDCC715D460}" dt="2022-06-09T14:58:25.557" v="3" actId="2696"/>
        <pc:sldMkLst>
          <pc:docMk/>
          <pc:sldMk cId="828877344" sldId="283"/>
        </pc:sldMkLst>
      </pc:sldChg>
      <pc:sldChg chg="del">
        <pc:chgData name="Arsani Samanta" userId="9781c6e8-f1ce-40ac-92d0-f58d186e6594" providerId="ADAL" clId="{9DBF1311-B301-4359-95E1-0BDCC715D460}" dt="2022-06-09T14:58:05.866" v="1" actId="2696"/>
        <pc:sldMkLst>
          <pc:docMk/>
          <pc:sldMk cId="1938661348" sldId="284"/>
        </pc:sldMkLst>
      </pc:sldChg>
      <pc:sldChg chg="del">
        <pc:chgData name="Arsani Samanta" userId="9781c6e8-f1ce-40ac-92d0-f58d186e6594" providerId="ADAL" clId="{9DBF1311-B301-4359-95E1-0BDCC715D460}" dt="2022-06-09T14:57:51.977" v="0" actId="2696"/>
        <pc:sldMkLst>
          <pc:docMk/>
          <pc:sldMk cId="1221826681" sldId="285"/>
        </pc:sldMkLst>
      </pc:sldChg>
      <pc:sldChg chg="del">
        <pc:chgData name="Arsani Samanta" userId="9781c6e8-f1ce-40ac-92d0-f58d186e6594" providerId="ADAL" clId="{9DBF1311-B301-4359-95E1-0BDCC715D460}" dt="2022-06-09T14:57:51.977" v="0" actId="2696"/>
        <pc:sldMkLst>
          <pc:docMk/>
          <pc:sldMk cId="2989656278" sldId="286"/>
        </pc:sldMkLst>
      </pc:sldChg>
      <pc:sldChg chg="del">
        <pc:chgData name="Arsani Samanta" userId="9781c6e8-f1ce-40ac-92d0-f58d186e6594" providerId="ADAL" clId="{9DBF1311-B301-4359-95E1-0BDCC715D460}" dt="2022-06-09T14:57:51.977" v="0" actId="2696"/>
        <pc:sldMkLst>
          <pc:docMk/>
          <pc:sldMk cId="1948245069" sldId="287"/>
        </pc:sldMkLst>
      </pc:sldChg>
      <pc:sldChg chg="del">
        <pc:chgData name="Arsani Samanta" userId="9781c6e8-f1ce-40ac-92d0-f58d186e6594" providerId="ADAL" clId="{9DBF1311-B301-4359-95E1-0BDCC715D460}" dt="2022-06-09T14:57:51.977" v="0" actId="2696"/>
        <pc:sldMkLst>
          <pc:docMk/>
          <pc:sldMk cId="2475819270" sldId="288"/>
        </pc:sldMkLst>
      </pc:sldChg>
      <pc:sldChg chg="del">
        <pc:chgData name="Arsani Samanta" userId="9781c6e8-f1ce-40ac-92d0-f58d186e6594" providerId="ADAL" clId="{9DBF1311-B301-4359-95E1-0BDCC715D460}" dt="2022-06-09T14:57:51.977" v="0" actId="2696"/>
        <pc:sldMkLst>
          <pc:docMk/>
          <pc:sldMk cId="306738866" sldId="289"/>
        </pc:sldMkLst>
      </pc:sldChg>
      <pc:sldChg chg="del">
        <pc:chgData name="Arsani Samanta" userId="9781c6e8-f1ce-40ac-92d0-f58d186e6594" providerId="ADAL" clId="{9DBF1311-B301-4359-95E1-0BDCC715D460}" dt="2022-06-09T14:57:51.977" v="0" actId="2696"/>
        <pc:sldMkLst>
          <pc:docMk/>
          <pc:sldMk cId="3385818028" sldId="290"/>
        </pc:sldMkLst>
      </pc:sldChg>
      <pc:sldChg chg="del">
        <pc:chgData name="Arsani Samanta" userId="9781c6e8-f1ce-40ac-92d0-f58d186e6594" providerId="ADAL" clId="{9DBF1311-B301-4359-95E1-0BDCC715D460}" dt="2022-06-09T14:57:51.977" v="0" actId="2696"/>
        <pc:sldMkLst>
          <pc:docMk/>
          <pc:sldMk cId="1513001819" sldId="291"/>
        </pc:sldMkLst>
      </pc:sldChg>
      <pc:sldChg chg="del">
        <pc:chgData name="Arsani Samanta" userId="9781c6e8-f1ce-40ac-92d0-f58d186e6594" providerId="ADAL" clId="{9DBF1311-B301-4359-95E1-0BDCC715D460}" dt="2022-06-09T14:57:51.977" v="0" actId="2696"/>
        <pc:sldMkLst>
          <pc:docMk/>
          <pc:sldMk cId="1142676687" sldId="292"/>
        </pc:sldMkLst>
      </pc:sldChg>
      <pc:sldChg chg="del">
        <pc:chgData name="Arsani Samanta" userId="9781c6e8-f1ce-40ac-92d0-f58d186e6594" providerId="ADAL" clId="{9DBF1311-B301-4359-95E1-0BDCC715D460}" dt="2022-06-09T14:57:51.977" v="0" actId="2696"/>
        <pc:sldMkLst>
          <pc:docMk/>
          <pc:sldMk cId="112786204" sldId="293"/>
        </pc:sldMkLst>
      </pc:sldChg>
      <pc:sldChg chg="del">
        <pc:chgData name="Arsani Samanta" userId="9781c6e8-f1ce-40ac-92d0-f58d186e6594" providerId="ADAL" clId="{9DBF1311-B301-4359-95E1-0BDCC715D460}" dt="2022-06-09T14:57:51.977" v="0" actId="2696"/>
        <pc:sldMkLst>
          <pc:docMk/>
          <pc:sldMk cId="182991857" sldId="294"/>
        </pc:sldMkLst>
      </pc:sldChg>
      <pc:sldChg chg="del">
        <pc:chgData name="Arsani Samanta" userId="9781c6e8-f1ce-40ac-92d0-f58d186e6594" providerId="ADAL" clId="{9DBF1311-B301-4359-95E1-0BDCC715D460}" dt="2022-06-09T14:57:51.977" v="0" actId="2696"/>
        <pc:sldMkLst>
          <pc:docMk/>
          <pc:sldMk cId="2717398024" sldId="295"/>
        </pc:sldMkLst>
      </pc:sldChg>
      <pc:sldChg chg="del">
        <pc:chgData name="Arsani Samanta" userId="9781c6e8-f1ce-40ac-92d0-f58d186e6594" providerId="ADAL" clId="{9DBF1311-B301-4359-95E1-0BDCC715D460}" dt="2022-06-09T14:57:51.977" v="0" actId="2696"/>
        <pc:sldMkLst>
          <pc:docMk/>
          <pc:sldMk cId="1300679865" sldId="296"/>
        </pc:sldMkLst>
      </pc:sldChg>
      <pc:sldChg chg="del">
        <pc:chgData name="Arsani Samanta" userId="9781c6e8-f1ce-40ac-92d0-f58d186e6594" providerId="ADAL" clId="{9DBF1311-B301-4359-95E1-0BDCC715D460}" dt="2022-06-09T14:57:51.977" v="0" actId="2696"/>
        <pc:sldMkLst>
          <pc:docMk/>
          <pc:sldMk cId="24177576" sldId="297"/>
        </pc:sldMkLst>
      </pc:sldChg>
      <pc:sldChg chg="del">
        <pc:chgData name="Arsani Samanta" userId="9781c6e8-f1ce-40ac-92d0-f58d186e6594" providerId="ADAL" clId="{9DBF1311-B301-4359-95E1-0BDCC715D460}" dt="2022-06-09T14:57:51.977" v="0" actId="2696"/>
        <pc:sldMkLst>
          <pc:docMk/>
          <pc:sldMk cId="1131167060" sldId="298"/>
        </pc:sldMkLst>
      </pc:sldChg>
      <pc:sldChg chg="del">
        <pc:chgData name="Arsani Samanta" userId="9781c6e8-f1ce-40ac-92d0-f58d186e6594" providerId="ADAL" clId="{9DBF1311-B301-4359-95E1-0BDCC715D460}" dt="2022-06-09T14:57:51.977" v="0" actId="2696"/>
        <pc:sldMkLst>
          <pc:docMk/>
          <pc:sldMk cId="2008094935" sldId="299"/>
        </pc:sldMkLst>
      </pc:sldChg>
      <pc:sldChg chg="del">
        <pc:chgData name="Arsani Samanta" userId="9781c6e8-f1ce-40ac-92d0-f58d186e6594" providerId="ADAL" clId="{9DBF1311-B301-4359-95E1-0BDCC715D460}" dt="2022-06-09T14:57:51.977" v="0" actId="2696"/>
        <pc:sldMkLst>
          <pc:docMk/>
          <pc:sldMk cId="974792436" sldId="300"/>
        </pc:sldMkLst>
      </pc:sldChg>
      <pc:sldChg chg="del">
        <pc:chgData name="Arsani Samanta" userId="9781c6e8-f1ce-40ac-92d0-f58d186e6594" providerId="ADAL" clId="{9DBF1311-B301-4359-95E1-0BDCC715D460}" dt="2022-06-09T14:57:51.977" v="0" actId="2696"/>
        <pc:sldMkLst>
          <pc:docMk/>
          <pc:sldMk cId="1611991206" sldId="301"/>
        </pc:sldMkLst>
      </pc:sldChg>
      <pc:sldChg chg="del">
        <pc:chgData name="Arsani Samanta" userId="9781c6e8-f1ce-40ac-92d0-f58d186e6594" providerId="ADAL" clId="{9DBF1311-B301-4359-95E1-0BDCC715D460}" dt="2022-06-09T14:58:25.557" v="3" actId="2696"/>
        <pc:sldMkLst>
          <pc:docMk/>
          <pc:sldMk cId="3660317737" sldId="303"/>
        </pc:sldMkLst>
      </pc:sldChg>
      <pc:sldChg chg="del">
        <pc:chgData name="Arsani Samanta" userId="9781c6e8-f1ce-40ac-92d0-f58d186e6594" providerId="ADAL" clId="{9DBF1311-B301-4359-95E1-0BDCC715D460}" dt="2022-06-09T14:58:25.557" v="3" actId="2696"/>
        <pc:sldMkLst>
          <pc:docMk/>
          <pc:sldMk cId="3044882561" sldId="304"/>
        </pc:sldMkLst>
      </pc:sldChg>
      <pc:sldChg chg="del">
        <pc:chgData name="Arsani Samanta" userId="9781c6e8-f1ce-40ac-92d0-f58d186e6594" providerId="ADAL" clId="{9DBF1311-B301-4359-95E1-0BDCC715D460}" dt="2022-06-09T14:58:25.557" v="3" actId="2696"/>
        <pc:sldMkLst>
          <pc:docMk/>
          <pc:sldMk cId="2940466057" sldId="305"/>
        </pc:sldMkLst>
      </pc:sldChg>
      <pc:sldChg chg="del">
        <pc:chgData name="Arsani Samanta" userId="9781c6e8-f1ce-40ac-92d0-f58d186e6594" providerId="ADAL" clId="{9DBF1311-B301-4359-95E1-0BDCC715D460}" dt="2022-06-09T14:58:25.557" v="3" actId="2696"/>
        <pc:sldMkLst>
          <pc:docMk/>
          <pc:sldMk cId="3656712573" sldId="306"/>
        </pc:sldMkLst>
      </pc:sldChg>
      <pc:sldChg chg="del">
        <pc:chgData name="Arsani Samanta" userId="9781c6e8-f1ce-40ac-92d0-f58d186e6594" providerId="ADAL" clId="{9DBF1311-B301-4359-95E1-0BDCC715D460}" dt="2022-06-09T14:58:25.557" v="3" actId="2696"/>
        <pc:sldMkLst>
          <pc:docMk/>
          <pc:sldMk cId="599963275" sldId="307"/>
        </pc:sldMkLst>
      </pc:sldChg>
      <pc:sldChg chg="del">
        <pc:chgData name="Arsani Samanta" userId="9781c6e8-f1ce-40ac-92d0-f58d186e6594" providerId="ADAL" clId="{9DBF1311-B301-4359-95E1-0BDCC715D460}" dt="2022-06-09T14:58:25.557" v="3" actId="2696"/>
        <pc:sldMkLst>
          <pc:docMk/>
          <pc:sldMk cId="1597920840" sldId="309"/>
        </pc:sldMkLst>
      </pc:sldChg>
      <pc:sldChg chg="del">
        <pc:chgData name="Arsani Samanta" userId="9781c6e8-f1ce-40ac-92d0-f58d186e6594" providerId="ADAL" clId="{9DBF1311-B301-4359-95E1-0BDCC715D460}" dt="2022-06-09T14:57:51.977" v="0" actId="2696"/>
        <pc:sldMkLst>
          <pc:docMk/>
          <pc:sldMk cId="2143924564" sldId="310"/>
        </pc:sldMkLst>
      </pc:sldChg>
      <pc:sldChg chg="del">
        <pc:chgData name="Arsani Samanta" userId="9781c6e8-f1ce-40ac-92d0-f58d186e6594" providerId="ADAL" clId="{9DBF1311-B301-4359-95E1-0BDCC715D460}" dt="2022-06-09T14:57:51.977" v="0" actId="2696"/>
        <pc:sldMkLst>
          <pc:docMk/>
          <pc:sldMk cId="24263367" sldId="311"/>
        </pc:sldMkLst>
      </pc:sldChg>
      <pc:sldChg chg="del">
        <pc:chgData name="Arsani Samanta" userId="9781c6e8-f1ce-40ac-92d0-f58d186e6594" providerId="ADAL" clId="{9DBF1311-B301-4359-95E1-0BDCC715D460}" dt="2022-06-09T14:58:25.557" v="3" actId="2696"/>
        <pc:sldMkLst>
          <pc:docMk/>
          <pc:sldMk cId="3203816230" sldId="31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orma.regione.emilia-romagna.it/siti/0144/PRO004817/ERD004823/Candidati%20Polizia%20loca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N03SRV\PoliticheSicurezza$\RETE%20POLIZIA%20LOCALE\000%20CONCORSO%20UNICO\CONCORSO%202021\130%20Debriefing\Corso-Concorso%20154%20Agenti%20PL%202021%20-%20Iscritt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IN03SRV\PoliticheSicurezza$\RETE%20POLIZIA%20LOCALE\000%20CONCORSO%20UNICO\CONCORSO%202021\130%20Debriefing\03%20QuestionarioFineConcors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[Candidati Polizia locale.xlsx]Analisi iscritti!Tabella pivot4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Distribuzione</a:t>
            </a:r>
            <a:r>
              <a:rPr lang="en-US" dirty="0"/>
              <a:t> per </a:t>
            </a:r>
            <a:r>
              <a:rPr lang="en-US" dirty="0" err="1"/>
              <a:t>età</a:t>
            </a:r>
            <a:r>
              <a:rPr lang="en-US" dirty="0"/>
              <a:t> degli </a:t>
            </a:r>
            <a:r>
              <a:rPr lang="en-US" dirty="0" err="1"/>
              <a:t>iscritti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ivotFmts>
      <c:pivotFmt>
        <c:idx val="0"/>
        <c:spPr>
          <a:solidFill>
            <a:schemeClr val="accent1">
              <a:alpha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>
              <a:alpha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>
              <a:alpha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areaChart>
        <c:grouping val="standard"/>
        <c:varyColors val="0"/>
        <c:ser>
          <c:idx val="0"/>
          <c:order val="0"/>
          <c:tx>
            <c:strRef>
              <c:f>'Analisi iscritti'!$P$3:$P$4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innerShdw dist="12700" dir="16200000">
                <a:schemeClr val="lt1"/>
              </a:innerShdw>
            </a:effectLst>
          </c:spPr>
          <c:cat>
            <c:strRef>
              <c:f>'Analisi iscritti'!$O$5:$O$26</c:f>
              <c:strCache>
                <c:ptCount val="21"/>
                <c:pt idx="0">
                  <c:v>19</c:v>
                </c:pt>
                <c:pt idx="1">
                  <c:v>20</c:v>
                </c:pt>
                <c:pt idx="2">
                  <c:v>21</c:v>
                </c:pt>
                <c:pt idx="3">
                  <c:v>22</c:v>
                </c:pt>
                <c:pt idx="4">
                  <c:v>23</c:v>
                </c:pt>
                <c:pt idx="5">
                  <c:v>24</c:v>
                </c:pt>
                <c:pt idx="6">
                  <c:v>25</c:v>
                </c:pt>
                <c:pt idx="7">
                  <c:v>26</c:v>
                </c:pt>
                <c:pt idx="8">
                  <c:v>27</c:v>
                </c:pt>
                <c:pt idx="9">
                  <c:v>28</c:v>
                </c:pt>
                <c:pt idx="10">
                  <c:v>29</c:v>
                </c:pt>
                <c:pt idx="11">
                  <c:v>30</c:v>
                </c:pt>
                <c:pt idx="12">
                  <c:v>31</c:v>
                </c:pt>
                <c:pt idx="13">
                  <c:v>32</c:v>
                </c:pt>
                <c:pt idx="14">
                  <c:v>33</c:v>
                </c:pt>
                <c:pt idx="15">
                  <c:v>34</c:v>
                </c:pt>
                <c:pt idx="16">
                  <c:v>35</c:v>
                </c:pt>
                <c:pt idx="17">
                  <c:v>36</c:v>
                </c:pt>
                <c:pt idx="18">
                  <c:v>37</c:v>
                </c:pt>
                <c:pt idx="19">
                  <c:v>38</c:v>
                </c:pt>
                <c:pt idx="20">
                  <c:v>39</c:v>
                </c:pt>
              </c:strCache>
            </c:strRef>
          </c:cat>
          <c:val>
            <c:numRef>
              <c:f>'Analisi iscritti'!$P$5:$P$26</c:f>
              <c:numCache>
                <c:formatCode>_-* #,##0_-;\-* #,##0_-;_-* "-"??_-;_-@_-</c:formatCode>
                <c:ptCount val="21"/>
                <c:pt idx="0">
                  <c:v>2</c:v>
                </c:pt>
                <c:pt idx="1">
                  <c:v>26</c:v>
                </c:pt>
                <c:pt idx="2">
                  <c:v>60</c:v>
                </c:pt>
                <c:pt idx="3">
                  <c:v>49</c:v>
                </c:pt>
                <c:pt idx="4">
                  <c:v>51</c:v>
                </c:pt>
                <c:pt idx="5">
                  <c:v>55</c:v>
                </c:pt>
                <c:pt idx="6">
                  <c:v>57</c:v>
                </c:pt>
                <c:pt idx="7">
                  <c:v>81</c:v>
                </c:pt>
                <c:pt idx="8">
                  <c:v>102</c:v>
                </c:pt>
                <c:pt idx="9">
                  <c:v>123</c:v>
                </c:pt>
                <c:pt idx="10">
                  <c:v>118</c:v>
                </c:pt>
                <c:pt idx="11">
                  <c:v>116</c:v>
                </c:pt>
                <c:pt idx="12">
                  <c:v>130</c:v>
                </c:pt>
                <c:pt idx="13">
                  <c:v>116</c:v>
                </c:pt>
                <c:pt idx="14">
                  <c:v>106</c:v>
                </c:pt>
                <c:pt idx="15">
                  <c:v>86</c:v>
                </c:pt>
                <c:pt idx="16">
                  <c:v>74</c:v>
                </c:pt>
                <c:pt idx="17">
                  <c:v>25</c:v>
                </c:pt>
                <c:pt idx="18">
                  <c:v>8</c:v>
                </c:pt>
                <c:pt idx="19">
                  <c:v>7</c:v>
                </c:pt>
                <c:pt idx="2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6E-47C3-A096-5FBE6914A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5828024"/>
        <c:axId val="805828352"/>
      </c:areaChart>
      <c:catAx>
        <c:axId val="805828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5828352"/>
        <c:crosses val="autoZero"/>
        <c:auto val="1"/>
        <c:lblAlgn val="ctr"/>
        <c:lblOffset val="100"/>
        <c:noMultiLvlLbl val="0"/>
      </c:catAx>
      <c:valAx>
        <c:axId val="80582835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58280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Distribuzione per età degli iscritti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Foglio2!$B$1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innerShdw dist="12700" dir="16200000">
                <a:schemeClr val="lt1"/>
              </a:innerShdw>
            </a:effectLst>
          </c:spPr>
          <c:cat>
            <c:numRef>
              <c:f>Foglio2!$C$2:$C$23</c:f>
              <c:numCache>
                <c:formatCode>General</c:formatCode>
                <c:ptCount val="22"/>
                <c:pt idx="0">
                  <c:v>19</c:v>
                </c:pt>
                <c:pt idx="1">
                  <c:v>20</c:v>
                </c:pt>
                <c:pt idx="2">
                  <c:v>21</c:v>
                </c:pt>
                <c:pt idx="3">
                  <c:v>22</c:v>
                </c:pt>
                <c:pt idx="4">
                  <c:v>23</c:v>
                </c:pt>
                <c:pt idx="5">
                  <c:v>24</c:v>
                </c:pt>
                <c:pt idx="6">
                  <c:v>25</c:v>
                </c:pt>
                <c:pt idx="7">
                  <c:v>26</c:v>
                </c:pt>
                <c:pt idx="8">
                  <c:v>27</c:v>
                </c:pt>
                <c:pt idx="9">
                  <c:v>28</c:v>
                </c:pt>
                <c:pt idx="10">
                  <c:v>29</c:v>
                </c:pt>
                <c:pt idx="11">
                  <c:v>30</c:v>
                </c:pt>
                <c:pt idx="12">
                  <c:v>31</c:v>
                </c:pt>
                <c:pt idx="13">
                  <c:v>32</c:v>
                </c:pt>
                <c:pt idx="14">
                  <c:v>33</c:v>
                </c:pt>
                <c:pt idx="15">
                  <c:v>34</c:v>
                </c:pt>
                <c:pt idx="16">
                  <c:v>35</c:v>
                </c:pt>
                <c:pt idx="17">
                  <c:v>36</c:v>
                </c:pt>
                <c:pt idx="18">
                  <c:v>37</c:v>
                </c:pt>
                <c:pt idx="19">
                  <c:v>38</c:v>
                </c:pt>
                <c:pt idx="20">
                  <c:v>39</c:v>
                </c:pt>
              </c:numCache>
            </c:numRef>
          </c:cat>
          <c:val>
            <c:numRef>
              <c:f>Foglio2!$B$2:$B$23</c:f>
              <c:numCache>
                <c:formatCode>General</c:formatCode>
                <c:ptCount val="22"/>
                <c:pt idx="0">
                  <c:v>15</c:v>
                </c:pt>
                <c:pt idx="1">
                  <c:v>109</c:v>
                </c:pt>
                <c:pt idx="2">
                  <c:v>148</c:v>
                </c:pt>
                <c:pt idx="3">
                  <c:v>146</c:v>
                </c:pt>
                <c:pt idx="4">
                  <c:v>132</c:v>
                </c:pt>
                <c:pt idx="5">
                  <c:v>157</c:v>
                </c:pt>
                <c:pt idx="6">
                  <c:v>186</c:v>
                </c:pt>
                <c:pt idx="7">
                  <c:v>207</c:v>
                </c:pt>
                <c:pt idx="8">
                  <c:v>196</c:v>
                </c:pt>
                <c:pt idx="9">
                  <c:v>245</c:v>
                </c:pt>
                <c:pt idx="10">
                  <c:v>242</c:v>
                </c:pt>
                <c:pt idx="11">
                  <c:v>225</c:v>
                </c:pt>
                <c:pt idx="12">
                  <c:v>220</c:v>
                </c:pt>
                <c:pt idx="13">
                  <c:v>227</c:v>
                </c:pt>
                <c:pt idx="14">
                  <c:v>194</c:v>
                </c:pt>
                <c:pt idx="15">
                  <c:v>189</c:v>
                </c:pt>
                <c:pt idx="16">
                  <c:v>175</c:v>
                </c:pt>
                <c:pt idx="17">
                  <c:v>74</c:v>
                </c:pt>
                <c:pt idx="18">
                  <c:v>8</c:v>
                </c:pt>
                <c:pt idx="19">
                  <c:v>8</c:v>
                </c:pt>
                <c:pt idx="2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B3-46A5-8115-7C678C55C2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1962944"/>
        <c:axId val="871967864"/>
        <c:extLst>
          <c:ext xmlns:c15="http://schemas.microsoft.com/office/drawing/2012/chart" uri="{02D57815-91ED-43cb-92C2-25804820EDAC}">
            <c15:filteredArea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Foglio2!$C$1</c15:sqref>
                        </c15:formulaRef>
                      </c:ext>
                    </c:extLst>
                    <c:strCache>
                      <c:ptCount val="1"/>
                      <c:pt idx="0">
                        <c:v>età</c:v>
                      </c:pt>
                    </c:strCache>
                  </c:strRef>
                </c:tx>
                <c:spPr>
                  <a:solidFill>
                    <a:schemeClr val="accent2">
                      <a:alpha val="85000"/>
                    </a:schemeClr>
                  </a:solidFill>
                  <a:ln>
                    <a:noFill/>
                  </a:ln>
                  <a:effectLst>
                    <a:innerShdw dist="12700" dir="16200000">
                      <a:schemeClr val="lt1"/>
                    </a:innerShdw>
                  </a:effectLst>
                </c:spPr>
                <c:cat>
                  <c:numRef>
                    <c:extLst>
                      <c:ext uri="{02D57815-91ED-43cb-92C2-25804820EDAC}">
                        <c15:formulaRef>
                          <c15:sqref>Foglio2!$C$2:$C$23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19</c:v>
                      </c:pt>
                      <c:pt idx="1">
                        <c:v>20</c:v>
                      </c:pt>
                      <c:pt idx="2">
                        <c:v>21</c:v>
                      </c:pt>
                      <c:pt idx="3">
                        <c:v>22</c:v>
                      </c:pt>
                      <c:pt idx="4">
                        <c:v>23</c:v>
                      </c:pt>
                      <c:pt idx="5">
                        <c:v>24</c:v>
                      </c:pt>
                      <c:pt idx="6">
                        <c:v>25</c:v>
                      </c:pt>
                      <c:pt idx="7">
                        <c:v>26</c:v>
                      </c:pt>
                      <c:pt idx="8">
                        <c:v>27</c:v>
                      </c:pt>
                      <c:pt idx="9">
                        <c:v>28</c:v>
                      </c:pt>
                      <c:pt idx="10">
                        <c:v>29</c:v>
                      </c:pt>
                      <c:pt idx="11">
                        <c:v>30</c:v>
                      </c:pt>
                      <c:pt idx="12">
                        <c:v>31</c:v>
                      </c:pt>
                      <c:pt idx="13">
                        <c:v>32</c:v>
                      </c:pt>
                      <c:pt idx="14">
                        <c:v>33</c:v>
                      </c:pt>
                      <c:pt idx="15">
                        <c:v>34</c:v>
                      </c:pt>
                      <c:pt idx="16">
                        <c:v>35</c:v>
                      </c:pt>
                      <c:pt idx="17">
                        <c:v>36</c:v>
                      </c:pt>
                      <c:pt idx="18">
                        <c:v>37</c:v>
                      </c:pt>
                      <c:pt idx="19">
                        <c:v>38</c:v>
                      </c:pt>
                      <c:pt idx="20">
                        <c:v>39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Foglio2!$C$2:$C$23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19</c:v>
                      </c:pt>
                      <c:pt idx="1">
                        <c:v>20</c:v>
                      </c:pt>
                      <c:pt idx="2">
                        <c:v>21</c:v>
                      </c:pt>
                      <c:pt idx="3">
                        <c:v>22</c:v>
                      </c:pt>
                      <c:pt idx="4">
                        <c:v>23</c:v>
                      </c:pt>
                      <c:pt idx="5">
                        <c:v>24</c:v>
                      </c:pt>
                      <c:pt idx="6">
                        <c:v>25</c:v>
                      </c:pt>
                      <c:pt idx="7">
                        <c:v>26</c:v>
                      </c:pt>
                      <c:pt idx="8">
                        <c:v>27</c:v>
                      </c:pt>
                      <c:pt idx="9">
                        <c:v>28</c:v>
                      </c:pt>
                      <c:pt idx="10">
                        <c:v>29</c:v>
                      </c:pt>
                      <c:pt idx="11">
                        <c:v>30</c:v>
                      </c:pt>
                      <c:pt idx="12">
                        <c:v>31</c:v>
                      </c:pt>
                      <c:pt idx="13">
                        <c:v>32</c:v>
                      </c:pt>
                      <c:pt idx="14">
                        <c:v>33</c:v>
                      </c:pt>
                      <c:pt idx="15">
                        <c:v>34</c:v>
                      </c:pt>
                      <c:pt idx="16">
                        <c:v>35</c:v>
                      </c:pt>
                      <c:pt idx="17">
                        <c:v>36</c:v>
                      </c:pt>
                      <c:pt idx="18">
                        <c:v>37</c:v>
                      </c:pt>
                      <c:pt idx="19">
                        <c:v>38</c:v>
                      </c:pt>
                      <c:pt idx="20">
                        <c:v>39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3B3-46A5-8115-7C678C55C233}"/>
                  </c:ext>
                </c:extLst>
              </c15:ser>
            </c15:filteredAreaSeries>
          </c:ext>
        </c:extLst>
      </c:areaChart>
      <c:catAx>
        <c:axId val="87196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71967864"/>
        <c:crosses val="autoZero"/>
        <c:auto val="1"/>
        <c:lblAlgn val="ctr"/>
        <c:lblOffset val="100"/>
        <c:noMultiLvlLbl val="0"/>
      </c:catAx>
      <c:valAx>
        <c:axId val="87196786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719629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BB3-40B5-B03E-8B9DFBD3784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BB3-40B5-B03E-8B9DFBD378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BB3-40B5-B03E-8B9DFBD3784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BB3-40B5-B03E-8B9DFBD3784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BB3-40B5-B03E-8B9DFBD37842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6BB3-40B5-B03E-8B9DFBD37842}"/>
                </c:ext>
              </c:extLst>
            </c:dLbl>
            <c:dLbl>
              <c:idx val="2"/>
              <c:layout>
                <c:manualLayout>
                  <c:x val="-8.1018518518518517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B3-40B5-B03E-8B9DFBD3784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6BB3-40B5-B03E-8B9DFBD3784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6BB3-40B5-B03E-8B9DFBD378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Foglio1!$A$2:$A$6</c:f>
              <c:strCache>
                <c:ptCount val="5"/>
                <c:pt idx="0">
                  <c:v>PL</c:v>
                </c:pt>
                <c:pt idx="1">
                  <c:v>Altro ente pubblico</c:v>
                </c:pt>
                <c:pt idx="2">
                  <c:v>Privato</c:v>
                </c:pt>
                <c:pt idx="3">
                  <c:v>Prima esperienza</c:v>
                </c:pt>
                <c:pt idx="4">
                  <c:v>Non risponde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30</c:v>
                </c:pt>
                <c:pt idx="1">
                  <c:v>17</c:v>
                </c:pt>
                <c:pt idx="2">
                  <c:v>50</c:v>
                </c:pt>
                <c:pt idx="3">
                  <c:v>29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BB3-40B5-B03E-8B9DFBD3784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C9B-4E0D-BA7A-216CE18A29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C9B-4E0D-BA7A-216CE18A29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C9B-4E0D-BA7A-216CE18A292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C9B-4E0D-BA7A-216CE18A2928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C9B-4E0D-BA7A-216CE18A2928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C9B-4E0D-BA7A-216CE18A2928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1C9B-4E0D-BA7A-216CE18A2928}"/>
                </c:ext>
              </c:extLst>
            </c:dLbl>
            <c:dLbl>
              <c:idx val="2"/>
              <c:layout>
                <c:manualLayout>
                  <c:x val="7.2354044863305933E-2"/>
                  <c:y val="-1.4874544089671834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9B-4E0D-BA7A-216CE18A2928}"/>
                </c:ext>
              </c:extLst>
            </c:dLbl>
            <c:dLbl>
              <c:idx val="3"/>
              <c:layout>
                <c:manualLayout>
                  <c:x val="-1.060944534001666E-17"/>
                  <c:y val="8.52635112453842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C9B-4E0D-BA7A-216CE18A2928}"/>
                </c:ext>
              </c:extLst>
            </c:dLbl>
            <c:dLbl>
              <c:idx val="4"/>
              <c:layout>
                <c:manualLayout>
                  <c:x val="-1.3398897196908505E-2"/>
                  <c:y val="-3.24539256472897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9B-4E0D-BA7A-216CE18A2928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1C9B-4E0D-BA7A-216CE18A29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Tabelle!$A$4:$A$9</c:f>
              <c:strCache>
                <c:ptCount val="6"/>
                <c:pt idx="0">
                  <c:v>PL</c:v>
                </c:pt>
                <c:pt idx="1">
                  <c:v>Altro ente pubblico</c:v>
                </c:pt>
                <c:pt idx="2">
                  <c:v>Privato</c:v>
                </c:pt>
                <c:pt idx="3">
                  <c:v>Prima esperienza</c:v>
                </c:pt>
                <c:pt idx="4">
                  <c:v>Altro settore comune</c:v>
                </c:pt>
                <c:pt idx="5">
                  <c:v>Non risponde</c:v>
                </c:pt>
              </c:strCache>
            </c:strRef>
          </c:cat>
          <c:val>
            <c:numRef>
              <c:f>Tabelle!$B$4:$B$9</c:f>
              <c:numCache>
                <c:formatCode>General</c:formatCode>
                <c:ptCount val="6"/>
                <c:pt idx="0">
                  <c:v>41</c:v>
                </c:pt>
                <c:pt idx="1">
                  <c:v>19</c:v>
                </c:pt>
                <c:pt idx="2">
                  <c:v>156</c:v>
                </c:pt>
                <c:pt idx="3">
                  <c:v>16</c:v>
                </c:pt>
                <c:pt idx="4">
                  <c:v>5</c:v>
                </c:pt>
                <c:pt idx="5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C9B-4E0D-BA7A-216CE18A2928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1C9B-4E0D-BA7A-216CE18A29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1C9B-4E0D-BA7A-216CE18A29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1C9B-4E0D-BA7A-216CE18A292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1C9B-4E0D-BA7A-216CE18A292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1C9B-4E0D-BA7A-216CE18A292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1C9B-4E0D-BA7A-216CE18A292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E-1C9B-4E0D-BA7A-216CE18A292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2-1C9B-4E0D-BA7A-216CE18A292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4-1C9B-4E0D-BA7A-216CE18A292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6-1C9B-4E0D-BA7A-216CE18A2928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8-1C9B-4E0D-BA7A-216CE18A29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Tabelle!$A$4:$A$9</c:f>
              <c:strCache>
                <c:ptCount val="6"/>
                <c:pt idx="0">
                  <c:v>PL</c:v>
                </c:pt>
                <c:pt idx="1">
                  <c:v>Altro ente pubblico</c:v>
                </c:pt>
                <c:pt idx="2">
                  <c:v>Privato</c:v>
                </c:pt>
                <c:pt idx="3">
                  <c:v>Prima esperienza</c:v>
                </c:pt>
                <c:pt idx="4">
                  <c:v>Altro settore comune</c:v>
                </c:pt>
                <c:pt idx="5">
                  <c:v>Non risponde</c:v>
                </c:pt>
              </c:strCache>
            </c:strRef>
          </c:cat>
          <c:val>
            <c:numRef>
              <c:f>Tabelle!$C$4:$C$9</c:f>
              <c:numCache>
                <c:formatCode>0.00</c:formatCode>
                <c:ptCount val="6"/>
                <c:pt idx="0">
                  <c:v>13.945578231292517</c:v>
                </c:pt>
                <c:pt idx="1">
                  <c:v>6.4625850340136051</c:v>
                </c:pt>
                <c:pt idx="2">
                  <c:v>53.061224489795919</c:v>
                </c:pt>
                <c:pt idx="3">
                  <c:v>5.4421768707482991</c:v>
                </c:pt>
                <c:pt idx="4">
                  <c:v>1.7006802721088434</c:v>
                </c:pt>
                <c:pt idx="5">
                  <c:v>19.387755102040817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1C9B-4E0D-BA7A-216CE18A292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ABC-47E2-9563-E423E4CCAA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ABC-47E2-9563-E423E4CCAA9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ABC-47E2-9563-E423E4CCAA9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ABC-47E2-9563-E423E4CCAA9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ABC-47E2-9563-E423E4CCAA95}"/>
              </c:ext>
            </c:extLst>
          </c:dPt>
          <c:dLbls>
            <c:dLbl>
              <c:idx val="1"/>
              <c:layout>
                <c:manualLayout>
                  <c:x val="-7.2916666666666685E-2"/>
                  <c:y val="-1.4385984598364889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41444298629339"/>
                      <c:h val="0.183177029610672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ABC-47E2-9563-E423E4CCAA95}"/>
                </c:ext>
              </c:extLst>
            </c:dLbl>
            <c:dLbl>
              <c:idx val="2"/>
              <c:layout>
                <c:manualLayout>
                  <c:x val="-3.9351851851851853E-2"/>
                  <c:y val="-6.94267616717089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BC-47E2-9563-E423E4CCAA9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5ABC-47E2-9563-E423E4CCAA9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5ABC-47E2-9563-E423E4CCAA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Foglio1!$A$1:$A$5</c:f>
              <c:strCache>
                <c:ptCount val="5"/>
                <c:pt idx="0">
                  <c:v>Ricerca opportunità concorso</c:v>
                </c:pt>
                <c:pt idx="1">
                  <c:v>Conoscenti in PL</c:v>
                </c:pt>
                <c:pt idx="2">
                  <c:v>Stampa</c:v>
                </c:pt>
                <c:pt idx="3">
                  <c:v>Social media</c:v>
                </c:pt>
                <c:pt idx="4">
                  <c:v>Non risponde</c:v>
                </c:pt>
              </c:strCache>
            </c:strRef>
          </c:cat>
          <c:val>
            <c:numRef>
              <c:f>Foglio1!$B$1:$B$5</c:f>
              <c:numCache>
                <c:formatCode>0%</c:formatCode>
                <c:ptCount val="5"/>
                <c:pt idx="0">
                  <c:v>0.48</c:v>
                </c:pt>
                <c:pt idx="1">
                  <c:v>0.13</c:v>
                </c:pt>
                <c:pt idx="2">
                  <c:v>0.09</c:v>
                </c:pt>
                <c:pt idx="3">
                  <c:v>0.21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ABC-47E2-9563-E423E4CCAA95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329-4A3F-891B-1B07CD2D6C3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329-4A3F-891B-1B07CD2D6C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329-4A3F-891B-1B07CD2D6C3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329-4A3F-891B-1B07CD2D6C3E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329-4A3F-891B-1B07CD2D6C3E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329-4A3F-891B-1B07CD2D6C3E}"/>
              </c:ext>
            </c:extLst>
          </c:dPt>
          <c:dLbls>
            <c:dLbl>
              <c:idx val="1"/>
              <c:layout>
                <c:manualLayout>
                  <c:x val="-0.13766178444967617"/>
                  <c:y val="-7.308080175969497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29-4A3F-891B-1B07CD2D6C3E}"/>
                </c:ext>
              </c:extLst>
            </c:dLbl>
            <c:dLbl>
              <c:idx val="2"/>
              <c:layout>
                <c:manualLayout>
                  <c:x val="-4.1057023432359549E-2"/>
                  <c:y val="-5.84646414077549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29-4A3F-891B-1B07CD2D6C3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3329-4A3F-891B-1B07CD2D6C3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3329-4A3F-891B-1B07CD2D6C3E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3329-4A3F-891B-1B07CD2D6C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Foglio1!$B$4:$B$9</c:f>
              <c:strCache>
                <c:ptCount val="6"/>
                <c:pt idx="0">
                  <c:v>Ricerca opportunità concorso</c:v>
                </c:pt>
                <c:pt idx="1">
                  <c:v>Conoscenti in PL</c:v>
                </c:pt>
                <c:pt idx="2">
                  <c:v>Stampa</c:v>
                </c:pt>
                <c:pt idx="3">
                  <c:v>Social media</c:v>
                </c:pt>
                <c:pt idx="4">
                  <c:v>Passaparola</c:v>
                </c:pt>
                <c:pt idx="5">
                  <c:v>Non risponde</c:v>
                </c:pt>
              </c:strCache>
            </c:strRef>
          </c:cat>
          <c:val>
            <c:numRef>
              <c:f>Foglio1!$C$4:$C$9</c:f>
              <c:numCache>
                <c:formatCode>General</c:formatCode>
                <c:ptCount val="6"/>
                <c:pt idx="0">
                  <c:v>133</c:v>
                </c:pt>
                <c:pt idx="1">
                  <c:v>47</c:v>
                </c:pt>
                <c:pt idx="2">
                  <c:v>19</c:v>
                </c:pt>
                <c:pt idx="3">
                  <c:v>27</c:v>
                </c:pt>
                <c:pt idx="4">
                  <c:v>11</c:v>
                </c:pt>
                <c:pt idx="5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329-4A3F-891B-1B07CD2D6C3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9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79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4CDBA-53E9-4DFB-8714-6F01FC12D32C}" type="doc">
      <dgm:prSet loTypeId="urn:microsoft.com/office/officeart/2005/8/layout/hChevron3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8B3C81C9-E8BA-4939-8E29-09B7853A4AEB}">
      <dgm:prSet phldrT="[Testo]"/>
      <dgm:spPr/>
      <dgm:t>
        <a:bodyPr/>
        <a:lstStyle/>
        <a:p>
          <a:r>
            <a:rPr lang="it-IT" dirty="0"/>
            <a:t>Raccolta fabbisogni</a:t>
          </a:r>
        </a:p>
      </dgm:t>
    </dgm:pt>
    <dgm:pt modelId="{362550A6-2CD3-40C0-9F4B-CE17D9302D05}" type="parTrans" cxnId="{1785C913-59F3-4E45-9B5F-D9FFABF62904}">
      <dgm:prSet/>
      <dgm:spPr/>
      <dgm:t>
        <a:bodyPr/>
        <a:lstStyle/>
        <a:p>
          <a:endParaRPr lang="it-IT"/>
        </a:p>
      </dgm:t>
    </dgm:pt>
    <dgm:pt modelId="{D44AB89E-FBFB-466B-80D1-C76F60A5E02E}" type="sibTrans" cxnId="{1785C913-59F3-4E45-9B5F-D9FFABF62904}">
      <dgm:prSet/>
      <dgm:spPr/>
      <dgm:t>
        <a:bodyPr/>
        <a:lstStyle/>
        <a:p>
          <a:endParaRPr lang="it-IT"/>
        </a:p>
      </dgm:t>
    </dgm:pt>
    <dgm:pt modelId="{D2910A1F-A6D1-4D67-8178-DED80D71521C}">
      <dgm:prSet phldrT="[Testo]"/>
      <dgm:spPr/>
      <dgm:t>
        <a:bodyPr/>
        <a:lstStyle/>
        <a:p>
          <a:r>
            <a:rPr lang="it-IT" dirty="0"/>
            <a:t>Firma accordi</a:t>
          </a:r>
        </a:p>
      </dgm:t>
    </dgm:pt>
    <dgm:pt modelId="{7AEBB56F-1CF4-4D09-9B3B-067E492C64EF}" type="parTrans" cxnId="{0DC8CEBF-CE0F-4B68-B0D1-A240BCFFEF8E}">
      <dgm:prSet/>
      <dgm:spPr/>
      <dgm:t>
        <a:bodyPr/>
        <a:lstStyle/>
        <a:p>
          <a:endParaRPr lang="it-IT"/>
        </a:p>
      </dgm:t>
    </dgm:pt>
    <dgm:pt modelId="{6B804C20-F8E6-4E33-80F0-CACC1355AD6A}" type="sibTrans" cxnId="{0DC8CEBF-CE0F-4B68-B0D1-A240BCFFEF8E}">
      <dgm:prSet/>
      <dgm:spPr/>
      <dgm:t>
        <a:bodyPr/>
        <a:lstStyle/>
        <a:p>
          <a:endParaRPr lang="it-IT"/>
        </a:p>
      </dgm:t>
    </dgm:pt>
    <dgm:pt modelId="{750927A2-B3AC-44A1-9389-18CE3540FD3F}">
      <dgm:prSet phldrT="[Testo]"/>
      <dgm:spPr/>
      <dgm:t>
        <a:bodyPr/>
        <a:lstStyle/>
        <a:p>
          <a:r>
            <a:rPr lang="it-IT" dirty="0"/>
            <a:t>Bando</a:t>
          </a:r>
        </a:p>
      </dgm:t>
    </dgm:pt>
    <dgm:pt modelId="{3B7DA694-6E23-46F5-B249-5091E86A1C80}" type="parTrans" cxnId="{FC5C7517-6006-4CEA-9B31-34C0968334A3}">
      <dgm:prSet/>
      <dgm:spPr/>
      <dgm:t>
        <a:bodyPr/>
        <a:lstStyle/>
        <a:p>
          <a:endParaRPr lang="it-IT"/>
        </a:p>
      </dgm:t>
    </dgm:pt>
    <dgm:pt modelId="{5C9D8785-535A-4101-B591-392EAB8C35A4}" type="sibTrans" cxnId="{FC5C7517-6006-4CEA-9B31-34C0968334A3}">
      <dgm:prSet/>
      <dgm:spPr/>
      <dgm:t>
        <a:bodyPr/>
        <a:lstStyle/>
        <a:p>
          <a:endParaRPr lang="it-IT"/>
        </a:p>
      </dgm:t>
    </dgm:pt>
    <dgm:pt modelId="{DC2CC06A-89A6-4D48-A92A-DC7FA49DCE61}">
      <dgm:prSet phldrT="[Testo]"/>
      <dgm:spPr/>
      <dgm:t>
        <a:bodyPr/>
        <a:lstStyle/>
        <a:p>
          <a:r>
            <a:rPr lang="it-IT" dirty="0"/>
            <a:t>Procedura selettiva</a:t>
          </a:r>
        </a:p>
      </dgm:t>
    </dgm:pt>
    <dgm:pt modelId="{DCE2E9EB-30E0-4E17-BABC-EF8A88F64E2E}" type="parTrans" cxnId="{1E8D035D-E595-4246-8073-BFE235C946A2}">
      <dgm:prSet/>
      <dgm:spPr/>
      <dgm:t>
        <a:bodyPr/>
        <a:lstStyle/>
        <a:p>
          <a:endParaRPr lang="it-IT"/>
        </a:p>
      </dgm:t>
    </dgm:pt>
    <dgm:pt modelId="{68C83BCA-0F9E-4D11-A69E-31CA61078149}" type="sibTrans" cxnId="{1E8D035D-E595-4246-8073-BFE235C946A2}">
      <dgm:prSet/>
      <dgm:spPr/>
      <dgm:t>
        <a:bodyPr/>
        <a:lstStyle/>
        <a:p>
          <a:endParaRPr lang="it-IT"/>
        </a:p>
      </dgm:t>
    </dgm:pt>
    <dgm:pt modelId="{208C7441-57B3-4AD6-AAD0-B31AA6E7A87B}">
      <dgm:prSet phldrT="[Testo]"/>
      <dgm:spPr/>
      <dgm:t>
        <a:bodyPr/>
        <a:lstStyle/>
        <a:p>
          <a:r>
            <a:rPr lang="it-IT" dirty="0"/>
            <a:t>Immissione in servizio</a:t>
          </a:r>
        </a:p>
      </dgm:t>
    </dgm:pt>
    <dgm:pt modelId="{F0071209-FEA2-4D05-9583-90C88CB8DDCA}" type="parTrans" cxnId="{D898F4A1-B0C0-4C7F-8560-FDA80B887A4A}">
      <dgm:prSet/>
      <dgm:spPr/>
      <dgm:t>
        <a:bodyPr/>
        <a:lstStyle/>
        <a:p>
          <a:endParaRPr lang="it-IT"/>
        </a:p>
      </dgm:t>
    </dgm:pt>
    <dgm:pt modelId="{9A1652A1-1FF5-472F-8B3E-7C1114EC9595}" type="sibTrans" cxnId="{D898F4A1-B0C0-4C7F-8560-FDA80B887A4A}">
      <dgm:prSet/>
      <dgm:spPr/>
      <dgm:t>
        <a:bodyPr/>
        <a:lstStyle/>
        <a:p>
          <a:endParaRPr lang="it-IT"/>
        </a:p>
      </dgm:t>
    </dgm:pt>
    <dgm:pt modelId="{6B37C8E6-7E3D-4D5E-858F-8FE5D145FFD2}" type="pres">
      <dgm:prSet presAssocID="{BB14CDBA-53E9-4DFB-8714-6F01FC12D32C}" presName="Name0" presStyleCnt="0">
        <dgm:presLayoutVars>
          <dgm:dir/>
          <dgm:resizeHandles val="exact"/>
        </dgm:presLayoutVars>
      </dgm:prSet>
      <dgm:spPr/>
    </dgm:pt>
    <dgm:pt modelId="{B9955C34-7C8E-4A8E-A3E5-ABD9CAAF2E9B}" type="pres">
      <dgm:prSet presAssocID="{8B3C81C9-E8BA-4939-8E29-09B7853A4AEB}" presName="parTxOnly" presStyleLbl="node1" presStyleIdx="0" presStyleCnt="5">
        <dgm:presLayoutVars>
          <dgm:bulletEnabled val="1"/>
        </dgm:presLayoutVars>
      </dgm:prSet>
      <dgm:spPr/>
    </dgm:pt>
    <dgm:pt modelId="{107D63A3-2B8B-4CBF-89C3-461D030C1738}" type="pres">
      <dgm:prSet presAssocID="{D44AB89E-FBFB-466B-80D1-C76F60A5E02E}" presName="parSpace" presStyleCnt="0"/>
      <dgm:spPr/>
    </dgm:pt>
    <dgm:pt modelId="{FF325D22-B98A-43D2-BC20-ADABF4384EC6}" type="pres">
      <dgm:prSet presAssocID="{D2910A1F-A6D1-4D67-8178-DED80D71521C}" presName="parTxOnly" presStyleLbl="node1" presStyleIdx="1" presStyleCnt="5">
        <dgm:presLayoutVars>
          <dgm:bulletEnabled val="1"/>
        </dgm:presLayoutVars>
      </dgm:prSet>
      <dgm:spPr/>
    </dgm:pt>
    <dgm:pt modelId="{8BE2830C-3950-4B48-AA1A-920DF713A4CF}" type="pres">
      <dgm:prSet presAssocID="{6B804C20-F8E6-4E33-80F0-CACC1355AD6A}" presName="parSpace" presStyleCnt="0"/>
      <dgm:spPr/>
    </dgm:pt>
    <dgm:pt modelId="{529A0DE8-193F-4EC9-9153-E6E02A0701F5}" type="pres">
      <dgm:prSet presAssocID="{750927A2-B3AC-44A1-9389-18CE3540FD3F}" presName="parTxOnly" presStyleLbl="node1" presStyleIdx="2" presStyleCnt="5">
        <dgm:presLayoutVars>
          <dgm:bulletEnabled val="1"/>
        </dgm:presLayoutVars>
      </dgm:prSet>
      <dgm:spPr/>
    </dgm:pt>
    <dgm:pt modelId="{FAA67A8D-BF9C-4687-8370-0B3E87AA2F2A}" type="pres">
      <dgm:prSet presAssocID="{5C9D8785-535A-4101-B591-392EAB8C35A4}" presName="parSpace" presStyleCnt="0"/>
      <dgm:spPr/>
    </dgm:pt>
    <dgm:pt modelId="{C9F6660D-DECB-46AA-8957-9760474EAE51}" type="pres">
      <dgm:prSet presAssocID="{DC2CC06A-89A6-4D48-A92A-DC7FA49DCE61}" presName="parTxOnly" presStyleLbl="node1" presStyleIdx="3" presStyleCnt="5">
        <dgm:presLayoutVars>
          <dgm:bulletEnabled val="1"/>
        </dgm:presLayoutVars>
      </dgm:prSet>
      <dgm:spPr/>
    </dgm:pt>
    <dgm:pt modelId="{B42D8A44-1CF0-45AC-B687-9A79B7D4D31A}" type="pres">
      <dgm:prSet presAssocID="{68C83BCA-0F9E-4D11-A69E-31CA61078149}" presName="parSpace" presStyleCnt="0"/>
      <dgm:spPr/>
    </dgm:pt>
    <dgm:pt modelId="{CACA2624-EB9E-40AB-AB2B-11A35B511A4B}" type="pres">
      <dgm:prSet presAssocID="{208C7441-57B3-4AD6-AAD0-B31AA6E7A87B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1785C913-59F3-4E45-9B5F-D9FFABF62904}" srcId="{BB14CDBA-53E9-4DFB-8714-6F01FC12D32C}" destId="{8B3C81C9-E8BA-4939-8E29-09B7853A4AEB}" srcOrd="0" destOrd="0" parTransId="{362550A6-2CD3-40C0-9F4B-CE17D9302D05}" sibTransId="{D44AB89E-FBFB-466B-80D1-C76F60A5E02E}"/>
    <dgm:cxn modelId="{FC5C7517-6006-4CEA-9B31-34C0968334A3}" srcId="{BB14CDBA-53E9-4DFB-8714-6F01FC12D32C}" destId="{750927A2-B3AC-44A1-9389-18CE3540FD3F}" srcOrd="2" destOrd="0" parTransId="{3B7DA694-6E23-46F5-B249-5091E86A1C80}" sibTransId="{5C9D8785-535A-4101-B591-392EAB8C35A4}"/>
    <dgm:cxn modelId="{22281D2C-B96A-430D-BE07-8324E916CA68}" type="presOf" srcId="{8B3C81C9-E8BA-4939-8E29-09B7853A4AEB}" destId="{B9955C34-7C8E-4A8E-A3E5-ABD9CAAF2E9B}" srcOrd="0" destOrd="0" presId="urn:microsoft.com/office/officeart/2005/8/layout/hChevron3"/>
    <dgm:cxn modelId="{1E8D035D-E595-4246-8073-BFE235C946A2}" srcId="{BB14CDBA-53E9-4DFB-8714-6F01FC12D32C}" destId="{DC2CC06A-89A6-4D48-A92A-DC7FA49DCE61}" srcOrd="3" destOrd="0" parTransId="{DCE2E9EB-30E0-4E17-BABC-EF8A88F64E2E}" sibTransId="{68C83BCA-0F9E-4D11-A69E-31CA61078149}"/>
    <dgm:cxn modelId="{CF987547-E8C7-4AB5-B553-196AA45BEF04}" type="presOf" srcId="{750927A2-B3AC-44A1-9389-18CE3540FD3F}" destId="{529A0DE8-193F-4EC9-9153-E6E02A0701F5}" srcOrd="0" destOrd="0" presId="urn:microsoft.com/office/officeart/2005/8/layout/hChevron3"/>
    <dgm:cxn modelId="{18FA5380-E3CB-4C78-AC9F-EF6518008A5A}" type="presOf" srcId="{BB14CDBA-53E9-4DFB-8714-6F01FC12D32C}" destId="{6B37C8E6-7E3D-4D5E-858F-8FE5D145FFD2}" srcOrd="0" destOrd="0" presId="urn:microsoft.com/office/officeart/2005/8/layout/hChevron3"/>
    <dgm:cxn modelId="{1936A09A-5451-4D57-9D8A-66DC390A4896}" type="presOf" srcId="{DC2CC06A-89A6-4D48-A92A-DC7FA49DCE61}" destId="{C9F6660D-DECB-46AA-8957-9760474EAE51}" srcOrd="0" destOrd="0" presId="urn:microsoft.com/office/officeart/2005/8/layout/hChevron3"/>
    <dgm:cxn modelId="{C465FC9F-9CF5-47F2-8AC0-B0FC4B6B5934}" type="presOf" srcId="{D2910A1F-A6D1-4D67-8178-DED80D71521C}" destId="{FF325D22-B98A-43D2-BC20-ADABF4384EC6}" srcOrd="0" destOrd="0" presId="urn:microsoft.com/office/officeart/2005/8/layout/hChevron3"/>
    <dgm:cxn modelId="{D898F4A1-B0C0-4C7F-8560-FDA80B887A4A}" srcId="{BB14CDBA-53E9-4DFB-8714-6F01FC12D32C}" destId="{208C7441-57B3-4AD6-AAD0-B31AA6E7A87B}" srcOrd="4" destOrd="0" parTransId="{F0071209-FEA2-4D05-9583-90C88CB8DDCA}" sibTransId="{9A1652A1-1FF5-472F-8B3E-7C1114EC9595}"/>
    <dgm:cxn modelId="{F97D98AD-3DA9-4522-A033-8C8FBA221366}" type="presOf" srcId="{208C7441-57B3-4AD6-AAD0-B31AA6E7A87B}" destId="{CACA2624-EB9E-40AB-AB2B-11A35B511A4B}" srcOrd="0" destOrd="0" presId="urn:microsoft.com/office/officeart/2005/8/layout/hChevron3"/>
    <dgm:cxn modelId="{0DC8CEBF-CE0F-4B68-B0D1-A240BCFFEF8E}" srcId="{BB14CDBA-53E9-4DFB-8714-6F01FC12D32C}" destId="{D2910A1F-A6D1-4D67-8178-DED80D71521C}" srcOrd="1" destOrd="0" parTransId="{7AEBB56F-1CF4-4D09-9B3B-067E492C64EF}" sibTransId="{6B804C20-F8E6-4E33-80F0-CACC1355AD6A}"/>
    <dgm:cxn modelId="{F1276DAC-40B4-4807-B901-55C4C052F493}" type="presParOf" srcId="{6B37C8E6-7E3D-4D5E-858F-8FE5D145FFD2}" destId="{B9955C34-7C8E-4A8E-A3E5-ABD9CAAF2E9B}" srcOrd="0" destOrd="0" presId="urn:microsoft.com/office/officeart/2005/8/layout/hChevron3"/>
    <dgm:cxn modelId="{2CF90F0D-C9C4-4DC0-A198-7FCD62A8F406}" type="presParOf" srcId="{6B37C8E6-7E3D-4D5E-858F-8FE5D145FFD2}" destId="{107D63A3-2B8B-4CBF-89C3-461D030C1738}" srcOrd="1" destOrd="0" presId="urn:microsoft.com/office/officeart/2005/8/layout/hChevron3"/>
    <dgm:cxn modelId="{5DCA59B4-B085-43A9-8761-767E4A8FEDD1}" type="presParOf" srcId="{6B37C8E6-7E3D-4D5E-858F-8FE5D145FFD2}" destId="{FF325D22-B98A-43D2-BC20-ADABF4384EC6}" srcOrd="2" destOrd="0" presId="urn:microsoft.com/office/officeart/2005/8/layout/hChevron3"/>
    <dgm:cxn modelId="{F88712A5-63B3-4236-A51E-EE6C1D584047}" type="presParOf" srcId="{6B37C8E6-7E3D-4D5E-858F-8FE5D145FFD2}" destId="{8BE2830C-3950-4B48-AA1A-920DF713A4CF}" srcOrd="3" destOrd="0" presId="urn:microsoft.com/office/officeart/2005/8/layout/hChevron3"/>
    <dgm:cxn modelId="{3AECEF18-C774-4FFC-82AF-F9D228505C39}" type="presParOf" srcId="{6B37C8E6-7E3D-4D5E-858F-8FE5D145FFD2}" destId="{529A0DE8-193F-4EC9-9153-E6E02A0701F5}" srcOrd="4" destOrd="0" presId="urn:microsoft.com/office/officeart/2005/8/layout/hChevron3"/>
    <dgm:cxn modelId="{2C7B3A1A-99FF-4B4E-A875-7E44C1E7F6BE}" type="presParOf" srcId="{6B37C8E6-7E3D-4D5E-858F-8FE5D145FFD2}" destId="{FAA67A8D-BF9C-4687-8370-0B3E87AA2F2A}" srcOrd="5" destOrd="0" presId="urn:microsoft.com/office/officeart/2005/8/layout/hChevron3"/>
    <dgm:cxn modelId="{EBA1F3BE-BBF7-4664-A636-C8724393AEA3}" type="presParOf" srcId="{6B37C8E6-7E3D-4D5E-858F-8FE5D145FFD2}" destId="{C9F6660D-DECB-46AA-8957-9760474EAE51}" srcOrd="6" destOrd="0" presId="urn:microsoft.com/office/officeart/2005/8/layout/hChevron3"/>
    <dgm:cxn modelId="{AAB3CA63-9BD2-44FF-AADF-089AD9AB7B60}" type="presParOf" srcId="{6B37C8E6-7E3D-4D5E-858F-8FE5D145FFD2}" destId="{B42D8A44-1CF0-45AC-B687-9A79B7D4D31A}" srcOrd="7" destOrd="0" presId="urn:microsoft.com/office/officeart/2005/8/layout/hChevron3"/>
    <dgm:cxn modelId="{719B26F1-B169-4981-A33B-27B0443462B2}" type="presParOf" srcId="{6B37C8E6-7E3D-4D5E-858F-8FE5D145FFD2}" destId="{CACA2624-EB9E-40AB-AB2B-11A35B511A4B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0115700-9A39-444C-80A1-053EC03FB904}" type="doc">
      <dgm:prSet loTypeId="urn:microsoft.com/office/officeart/2005/8/layout/hierarchy3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E39A63CE-8260-4521-BA9F-07FF86CC774D}">
      <dgm:prSet phldrT="[Testo]"/>
      <dgm:spPr/>
      <dgm:t>
        <a:bodyPr/>
        <a:lstStyle/>
        <a:p>
          <a:r>
            <a:rPr lang="it-IT" dirty="0"/>
            <a:t>Programmare l’arrivo</a:t>
          </a:r>
        </a:p>
      </dgm:t>
    </dgm:pt>
    <dgm:pt modelId="{22645A31-84A9-4273-969F-B204B67DEF9C}" type="parTrans" cxnId="{0EA98AE7-8F6B-4871-AE82-D518D9AE2502}">
      <dgm:prSet/>
      <dgm:spPr/>
      <dgm:t>
        <a:bodyPr/>
        <a:lstStyle/>
        <a:p>
          <a:endParaRPr lang="it-IT"/>
        </a:p>
      </dgm:t>
    </dgm:pt>
    <dgm:pt modelId="{EE8DB2DD-230E-48BD-865E-2FDC39992820}" type="sibTrans" cxnId="{0EA98AE7-8F6B-4871-AE82-D518D9AE2502}">
      <dgm:prSet/>
      <dgm:spPr/>
      <dgm:t>
        <a:bodyPr/>
        <a:lstStyle/>
        <a:p>
          <a:endParaRPr lang="it-IT"/>
        </a:p>
      </dgm:t>
    </dgm:pt>
    <dgm:pt modelId="{D6480F0F-4E97-43AF-8F1A-43A8ECC1F769}">
      <dgm:prSet phldrT="[Testo]"/>
      <dgm:spPr/>
      <dgm:t>
        <a:bodyPr/>
        <a:lstStyle/>
        <a:p>
          <a:r>
            <a:rPr lang="it-IT" dirty="0"/>
            <a:t>Protocollo per l’inserimento</a:t>
          </a:r>
        </a:p>
      </dgm:t>
    </dgm:pt>
    <dgm:pt modelId="{8CB41F87-C1C5-4940-90EA-E2D5A7C83A66}" type="parTrans" cxnId="{7DFE73E8-A924-4B57-9D74-8F0A6E2D36BF}">
      <dgm:prSet/>
      <dgm:spPr/>
      <dgm:t>
        <a:bodyPr/>
        <a:lstStyle/>
        <a:p>
          <a:endParaRPr lang="it-IT"/>
        </a:p>
      </dgm:t>
    </dgm:pt>
    <dgm:pt modelId="{53E6FDD8-059B-425F-80A5-2861055471F7}" type="sibTrans" cxnId="{7DFE73E8-A924-4B57-9D74-8F0A6E2D36BF}">
      <dgm:prSet/>
      <dgm:spPr/>
      <dgm:t>
        <a:bodyPr/>
        <a:lstStyle/>
        <a:p>
          <a:endParaRPr lang="it-IT"/>
        </a:p>
      </dgm:t>
    </dgm:pt>
    <dgm:pt modelId="{82173E25-0607-406A-B96E-FB62E86479A7}">
      <dgm:prSet phldrT="[Testo]"/>
      <dgm:spPr/>
      <dgm:t>
        <a:bodyPr/>
        <a:lstStyle/>
        <a:p>
          <a:r>
            <a:rPr lang="it-IT" dirty="0"/>
            <a:t>Comunicazione interna</a:t>
          </a:r>
        </a:p>
      </dgm:t>
    </dgm:pt>
    <dgm:pt modelId="{551A9531-0B28-4270-89A8-C0B5B47EB1ED}" type="parTrans" cxnId="{09DDAD80-2BF0-4105-8567-E3A04326B306}">
      <dgm:prSet/>
      <dgm:spPr/>
      <dgm:t>
        <a:bodyPr/>
        <a:lstStyle/>
        <a:p>
          <a:endParaRPr lang="it-IT"/>
        </a:p>
      </dgm:t>
    </dgm:pt>
    <dgm:pt modelId="{E5885670-9624-427A-98C4-3EB54EA85F3D}" type="sibTrans" cxnId="{09DDAD80-2BF0-4105-8567-E3A04326B306}">
      <dgm:prSet/>
      <dgm:spPr/>
      <dgm:t>
        <a:bodyPr/>
        <a:lstStyle/>
        <a:p>
          <a:endParaRPr lang="it-IT"/>
        </a:p>
      </dgm:t>
    </dgm:pt>
    <dgm:pt modelId="{04404E42-0C36-4F3B-9998-F69E3B550603}">
      <dgm:prSet phldrT="[Testo]"/>
      <dgm:spPr/>
      <dgm:t>
        <a:bodyPr/>
        <a:lstStyle/>
        <a:p>
          <a:r>
            <a:rPr lang="it-IT" dirty="0"/>
            <a:t>Kit di accoglienza</a:t>
          </a:r>
        </a:p>
      </dgm:t>
    </dgm:pt>
    <dgm:pt modelId="{2B44506A-3098-4741-BCB9-AD8AA69DCD39}" type="parTrans" cxnId="{6A9ACE06-155F-4268-84BE-60D9D34AE2BE}">
      <dgm:prSet/>
      <dgm:spPr/>
      <dgm:t>
        <a:bodyPr/>
        <a:lstStyle/>
        <a:p>
          <a:endParaRPr lang="it-IT"/>
        </a:p>
      </dgm:t>
    </dgm:pt>
    <dgm:pt modelId="{074094FA-CE84-450B-B463-60A64E9A3901}" type="sibTrans" cxnId="{6A9ACE06-155F-4268-84BE-60D9D34AE2BE}">
      <dgm:prSet/>
      <dgm:spPr/>
      <dgm:t>
        <a:bodyPr/>
        <a:lstStyle/>
        <a:p>
          <a:endParaRPr lang="it-IT"/>
        </a:p>
      </dgm:t>
    </dgm:pt>
    <dgm:pt modelId="{8E36E38F-3A5E-47A1-B550-63AF07C8C1F6}">
      <dgm:prSet phldrT="[Testo]"/>
      <dgm:spPr/>
      <dgm:t>
        <a:bodyPr/>
        <a:lstStyle/>
        <a:p>
          <a:r>
            <a:rPr lang="it-IT" dirty="0"/>
            <a:t>I tutor</a:t>
          </a:r>
        </a:p>
      </dgm:t>
    </dgm:pt>
    <dgm:pt modelId="{16AC03AC-96DD-4D81-B4FA-EFAE6DBC6F72}" type="parTrans" cxnId="{92EC42E3-8E0A-414C-A03E-7BB5C3D2BEE6}">
      <dgm:prSet/>
      <dgm:spPr/>
      <dgm:t>
        <a:bodyPr/>
        <a:lstStyle/>
        <a:p>
          <a:endParaRPr lang="it-IT"/>
        </a:p>
      </dgm:t>
    </dgm:pt>
    <dgm:pt modelId="{2ED1ADCE-9693-4F4A-B390-F71C1E30A430}" type="sibTrans" cxnId="{92EC42E3-8E0A-414C-A03E-7BB5C3D2BEE6}">
      <dgm:prSet/>
      <dgm:spPr/>
      <dgm:t>
        <a:bodyPr/>
        <a:lstStyle/>
        <a:p>
          <a:endParaRPr lang="it-IT"/>
        </a:p>
      </dgm:t>
    </dgm:pt>
    <dgm:pt modelId="{B33AA96D-E8A1-44A5-8C4D-20F851022B5C}">
      <dgm:prSet phldrT="[Testo]"/>
      <dgm:spPr/>
      <dgm:t>
        <a:bodyPr/>
        <a:lstStyle/>
        <a:p>
          <a:r>
            <a:rPr lang="it-IT" dirty="0"/>
            <a:t>Caratteristiche</a:t>
          </a:r>
        </a:p>
      </dgm:t>
    </dgm:pt>
    <dgm:pt modelId="{3B48FADF-A164-4BAB-8126-E52A465BA710}" type="parTrans" cxnId="{AE924AD9-09BF-40BF-A3E6-F28F0B2F4D82}">
      <dgm:prSet/>
      <dgm:spPr/>
      <dgm:t>
        <a:bodyPr/>
        <a:lstStyle/>
        <a:p>
          <a:endParaRPr lang="it-IT"/>
        </a:p>
      </dgm:t>
    </dgm:pt>
    <dgm:pt modelId="{473E4C4C-021F-4768-922A-FEC5FE8AD4CF}" type="sibTrans" cxnId="{AE924AD9-09BF-40BF-A3E6-F28F0B2F4D82}">
      <dgm:prSet/>
      <dgm:spPr/>
      <dgm:t>
        <a:bodyPr/>
        <a:lstStyle/>
        <a:p>
          <a:endParaRPr lang="it-IT"/>
        </a:p>
      </dgm:t>
    </dgm:pt>
    <dgm:pt modelId="{ADC197B3-E3AD-4C4F-9625-22D565A65ACC}">
      <dgm:prSet phldrT="[Testo]"/>
      <dgm:spPr/>
      <dgm:t>
        <a:bodyPr/>
        <a:lstStyle/>
        <a:p>
          <a:r>
            <a:rPr lang="it-IT" dirty="0"/>
            <a:t>Preparazione</a:t>
          </a:r>
        </a:p>
      </dgm:t>
    </dgm:pt>
    <dgm:pt modelId="{67A391E1-F364-4840-9743-4878A585CD45}" type="parTrans" cxnId="{59314559-3CB2-4434-99FB-02FDA51A72C3}">
      <dgm:prSet/>
      <dgm:spPr/>
      <dgm:t>
        <a:bodyPr/>
        <a:lstStyle/>
        <a:p>
          <a:endParaRPr lang="it-IT"/>
        </a:p>
      </dgm:t>
    </dgm:pt>
    <dgm:pt modelId="{87834BCF-76B9-461C-9FEF-A0699E109B0C}" type="sibTrans" cxnId="{59314559-3CB2-4434-99FB-02FDA51A72C3}">
      <dgm:prSet/>
      <dgm:spPr/>
      <dgm:t>
        <a:bodyPr/>
        <a:lstStyle/>
        <a:p>
          <a:endParaRPr lang="it-IT"/>
        </a:p>
      </dgm:t>
    </dgm:pt>
    <dgm:pt modelId="{F382D81A-6B40-4C47-96CC-243CE027B0D3}">
      <dgm:prSet phldrT="[Testo]"/>
      <dgm:spPr/>
      <dgm:t>
        <a:bodyPr/>
        <a:lstStyle/>
        <a:p>
          <a:r>
            <a:rPr lang="it-IT" dirty="0"/>
            <a:t>Motivazione</a:t>
          </a:r>
        </a:p>
      </dgm:t>
    </dgm:pt>
    <dgm:pt modelId="{5363FAD0-1548-4B28-8B2B-021695B5062D}" type="parTrans" cxnId="{C1212484-B2FF-449C-8B84-775669CBA46F}">
      <dgm:prSet/>
      <dgm:spPr/>
      <dgm:t>
        <a:bodyPr/>
        <a:lstStyle/>
        <a:p>
          <a:endParaRPr lang="it-IT"/>
        </a:p>
      </dgm:t>
    </dgm:pt>
    <dgm:pt modelId="{1AE51BF9-79DE-4692-8BD9-95024ECF131A}" type="sibTrans" cxnId="{C1212484-B2FF-449C-8B84-775669CBA46F}">
      <dgm:prSet/>
      <dgm:spPr/>
      <dgm:t>
        <a:bodyPr/>
        <a:lstStyle/>
        <a:p>
          <a:endParaRPr lang="it-IT"/>
        </a:p>
      </dgm:t>
    </dgm:pt>
    <dgm:pt modelId="{F9C4A940-3514-4473-8307-3EA1148879C9}">
      <dgm:prSet phldrT="[Testo]"/>
      <dgm:spPr/>
      <dgm:t>
        <a:bodyPr/>
        <a:lstStyle/>
        <a:p>
          <a:r>
            <a:rPr lang="it-IT" dirty="0"/>
            <a:t>Sostegno nel tempo</a:t>
          </a:r>
        </a:p>
      </dgm:t>
    </dgm:pt>
    <dgm:pt modelId="{3790264A-3DCB-4EEB-BDDE-B5C294143D56}" type="parTrans" cxnId="{A0BB35CC-7244-47DF-8CBC-572EAADFC9EA}">
      <dgm:prSet/>
      <dgm:spPr/>
      <dgm:t>
        <a:bodyPr/>
        <a:lstStyle/>
        <a:p>
          <a:endParaRPr lang="it-IT"/>
        </a:p>
      </dgm:t>
    </dgm:pt>
    <dgm:pt modelId="{750EA1B1-2519-41F7-871B-F1F72397C1F1}" type="sibTrans" cxnId="{A0BB35CC-7244-47DF-8CBC-572EAADFC9EA}">
      <dgm:prSet/>
      <dgm:spPr/>
      <dgm:t>
        <a:bodyPr/>
        <a:lstStyle/>
        <a:p>
          <a:endParaRPr lang="it-IT"/>
        </a:p>
      </dgm:t>
    </dgm:pt>
    <dgm:pt modelId="{95C3D54A-5471-46E9-AC3A-35727C357302}">
      <dgm:prSet phldrT="[Testo]"/>
      <dgm:spPr/>
      <dgm:t>
        <a:bodyPr/>
        <a:lstStyle/>
        <a:p>
          <a:r>
            <a:rPr lang="it-IT" dirty="0"/>
            <a:t>Formazione di base</a:t>
          </a:r>
        </a:p>
      </dgm:t>
    </dgm:pt>
    <dgm:pt modelId="{9819BED6-6AC6-4D01-9511-52A4D4C6D3A4}" type="parTrans" cxnId="{4ECE12C5-0525-4697-97CA-38DBA5BBA6A1}">
      <dgm:prSet/>
      <dgm:spPr/>
      <dgm:t>
        <a:bodyPr/>
        <a:lstStyle/>
        <a:p>
          <a:endParaRPr lang="it-IT"/>
        </a:p>
      </dgm:t>
    </dgm:pt>
    <dgm:pt modelId="{A4B39E06-C2E4-47A2-BAFC-6B621A1CE5EB}" type="sibTrans" cxnId="{4ECE12C5-0525-4697-97CA-38DBA5BBA6A1}">
      <dgm:prSet/>
      <dgm:spPr/>
      <dgm:t>
        <a:bodyPr/>
        <a:lstStyle/>
        <a:p>
          <a:endParaRPr lang="it-IT"/>
        </a:p>
      </dgm:t>
    </dgm:pt>
    <dgm:pt modelId="{6A7D43EA-47AF-4485-A0D0-08F7487BD673}">
      <dgm:prSet phldrT="[Testo]"/>
      <dgm:spPr/>
      <dgm:t>
        <a:bodyPr/>
        <a:lstStyle/>
        <a:p>
          <a:r>
            <a:rPr lang="it-IT" dirty="0"/>
            <a:t>Formazione di ingresso in comando</a:t>
          </a:r>
        </a:p>
      </dgm:t>
    </dgm:pt>
    <dgm:pt modelId="{04228857-8955-4980-9D79-B7D8452E9EA7}" type="parTrans" cxnId="{80213D20-91B7-4304-A1DF-43845BC7631F}">
      <dgm:prSet/>
      <dgm:spPr/>
      <dgm:t>
        <a:bodyPr/>
        <a:lstStyle/>
        <a:p>
          <a:endParaRPr lang="it-IT"/>
        </a:p>
      </dgm:t>
    </dgm:pt>
    <dgm:pt modelId="{EE75D638-05D3-4C94-93D7-6AE45D86A4BD}" type="sibTrans" cxnId="{80213D20-91B7-4304-A1DF-43845BC7631F}">
      <dgm:prSet/>
      <dgm:spPr/>
      <dgm:t>
        <a:bodyPr/>
        <a:lstStyle/>
        <a:p>
          <a:endParaRPr lang="it-IT"/>
        </a:p>
      </dgm:t>
    </dgm:pt>
    <dgm:pt modelId="{BA9CDAE8-9401-4062-AE7F-A35C9984231D}">
      <dgm:prSet phldrT="[Testo]"/>
      <dgm:spPr/>
      <dgm:t>
        <a:bodyPr/>
        <a:lstStyle/>
        <a:p>
          <a:r>
            <a:rPr lang="it-IT" dirty="0"/>
            <a:t>Formazione continua</a:t>
          </a:r>
        </a:p>
      </dgm:t>
    </dgm:pt>
    <dgm:pt modelId="{535B0914-A3A7-423E-BB62-7F32E72DBB96}" type="parTrans" cxnId="{8E811A2C-F67E-44FE-89AE-7AE2AF5781AB}">
      <dgm:prSet/>
      <dgm:spPr/>
      <dgm:t>
        <a:bodyPr/>
        <a:lstStyle/>
        <a:p>
          <a:endParaRPr lang="it-IT"/>
        </a:p>
      </dgm:t>
    </dgm:pt>
    <dgm:pt modelId="{E0461E4D-0CFB-4462-82DC-355432554A38}" type="sibTrans" cxnId="{8E811A2C-F67E-44FE-89AE-7AE2AF5781AB}">
      <dgm:prSet/>
      <dgm:spPr/>
      <dgm:t>
        <a:bodyPr/>
        <a:lstStyle/>
        <a:p>
          <a:endParaRPr lang="it-IT"/>
        </a:p>
      </dgm:t>
    </dgm:pt>
    <dgm:pt modelId="{3CFE3EBB-39A0-4933-8853-52C221803427}" type="pres">
      <dgm:prSet presAssocID="{70115700-9A39-444C-80A1-053EC03FB90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97A47B7-443F-4C8A-9079-CD58E329E61A}" type="pres">
      <dgm:prSet presAssocID="{E39A63CE-8260-4521-BA9F-07FF86CC774D}" presName="root" presStyleCnt="0"/>
      <dgm:spPr/>
    </dgm:pt>
    <dgm:pt modelId="{ADF4C385-6771-4229-B717-93B61B2AD9B9}" type="pres">
      <dgm:prSet presAssocID="{E39A63CE-8260-4521-BA9F-07FF86CC774D}" presName="rootComposite" presStyleCnt="0"/>
      <dgm:spPr/>
    </dgm:pt>
    <dgm:pt modelId="{B345BA83-42E4-4B01-9C07-28649785C7FF}" type="pres">
      <dgm:prSet presAssocID="{E39A63CE-8260-4521-BA9F-07FF86CC774D}" presName="rootText" presStyleLbl="node1" presStyleIdx="0" presStyleCnt="3"/>
      <dgm:spPr/>
    </dgm:pt>
    <dgm:pt modelId="{2E213E62-21CD-4E58-888B-EDC825C6F667}" type="pres">
      <dgm:prSet presAssocID="{E39A63CE-8260-4521-BA9F-07FF86CC774D}" presName="rootConnector" presStyleLbl="node1" presStyleIdx="0" presStyleCnt="3"/>
      <dgm:spPr/>
    </dgm:pt>
    <dgm:pt modelId="{612AF1DD-4B60-4C7F-BF10-A9BBF66735B6}" type="pres">
      <dgm:prSet presAssocID="{E39A63CE-8260-4521-BA9F-07FF86CC774D}" presName="childShape" presStyleCnt="0"/>
      <dgm:spPr/>
    </dgm:pt>
    <dgm:pt modelId="{A7F924FB-FE84-42D6-97EA-D8996524C480}" type="pres">
      <dgm:prSet presAssocID="{8CB41F87-C1C5-4940-90EA-E2D5A7C83A66}" presName="Name13" presStyleLbl="parChTrans1D2" presStyleIdx="0" presStyleCnt="9"/>
      <dgm:spPr/>
    </dgm:pt>
    <dgm:pt modelId="{7FF10699-DD21-4159-BC14-14AA7CCA5DC6}" type="pres">
      <dgm:prSet presAssocID="{D6480F0F-4E97-43AF-8F1A-43A8ECC1F769}" presName="childText" presStyleLbl="bgAcc1" presStyleIdx="0" presStyleCnt="9">
        <dgm:presLayoutVars>
          <dgm:bulletEnabled val="1"/>
        </dgm:presLayoutVars>
      </dgm:prSet>
      <dgm:spPr/>
    </dgm:pt>
    <dgm:pt modelId="{E44A6B8E-0045-4886-8B47-1D7EFAD23A8C}" type="pres">
      <dgm:prSet presAssocID="{551A9531-0B28-4270-89A8-C0B5B47EB1ED}" presName="Name13" presStyleLbl="parChTrans1D2" presStyleIdx="1" presStyleCnt="9"/>
      <dgm:spPr/>
    </dgm:pt>
    <dgm:pt modelId="{236D8945-A138-4660-B200-91E70090398D}" type="pres">
      <dgm:prSet presAssocID="{82173E25-0607-406A-B96E-FB62E86479A7}" presName="childText" presStyleLbl="bgAcc1" presStyleIdx="1" presStyleCnt="9">
        <dgm:presLayoutVars>
          <dgm:bulletEnabled val="1"/>
        </dgm:presLayoutVars>
      </dgm:prSet>
      <dgm:spPr/>
    </dgm:pt>
    <dgm:pt modelId="{13050DD0-81A2-4891-90A4-4BD57FA90421}" type="pres">
      <dgm:prSet presAssocID="{2B44506A-3098-4741-BCB9-AD8AA69DCD39}" presName="Name13" presStyleLbl="parChTrans1D2" presStyleIdx="2" presStyleCnt="9"/>
      <dgm:spPr/>
    </dgm:pt>
    <dgm:pt modelId="{AFE6647B-80BA-409D-80FB-802E68797DA5}" type="pres">
      <dgm:prSet presAssocID="{04404E42-0C36-4F3B-9998-F69E3B550603}" presName="childText" presStyleLbl="bgAcc1" presStyleIdx="2" presStyleCnt="9">
        <dgm:presLayoutVars>
          <dgm:bulletEnabled val="1"/>
        </dgm:presLayoutVars>
      </dgm:prSet>
      <dgm:spPr/>
    </dgm:pt>
    <dgm:pt modelId="{3CADD47C-DF6B-4C19-8BE8-2C8184F43B04}" type="pres">
      <dgm:prSet presAssocID="{8E36E38F-3A5E-47A1-B550-63AF07C8C1F6}" presName="root" presStyleCnt="0"/>
      <dgm:spPr/>
    </dgm:pt>
    <dgm:pt modelId="{2371ED17-643A-434E-B23B-6B4801080BD5}" type="pres">
      <dgm:prSet presAssocID="{8E36E38F-3A5E-47A1-B550-63AF07C8C1F6}" presName="rootComposite" presStyleCnt="0"/>
      <dgm:spPr/>
    </dgm:pt>
    <dgm:pt modelId="{C5B68379-9DB8-4192-A40D-30E975CE1732}" type="pres">
      <dgm:prSet presAssocID="{8E36E38F-3A5E-47A1-B550-63AF07C8C1F6}" presName="rootText" presStyleLbl="node1" presStyleIdx="1" presStyleCnt="3"/>
      <dgm:spPr/>
    </dgm:pt>
    <dgm:pt modelId="{72A44101-A55D-4D77-BC47-6BD1349AFEEF}" type="pres">
      <dgm:prSet presAssocID="{8E36E38F-3A5E-47A1-B550-63AF07C8C1F6}" presName="rootConnector" presStyleLbl="node1" presStyleIdx="1" presStyleCnt="3"/>
      <dgm:spPr/>
    </dgm:pt>
    <dgm:pt modelId="{7128614E-E361-40DF-BCE2-BE0EC962FA1F}" type="pres">
      <dgm:prSet presAssocID="{8E36E38F-3A5E-47A1-B550-63AF07C8C1F6}" presName="childShape" presStyleCnt="0"/>
      <dgm:spPr/>
    </dgm:pt>
    <dgm:pt modelId="{4B4175C9-68A2-492F-8566-FA566AC72BFA}" type="pres">
      <dgm:prSet presAssocID="{3B48FADF-A164-4BAB-8126-E52A465BA710}" presName="Name13" presStyleLbl="parChTrans1D2" presStyleIdx="3" presStyleCnt="9"/>
      <dgm:spPr/>
    </dgm:pt>
    <dgm:pt modelId="{CFC14314-0FE5-475F-809A-BD254F3487BD}" type="pres">
      <dgm:prSet presAssocID="{B33AA96D-E8A1-44A5-8C4D-20F851022B5C}" presName="childText" presStyleLbl="bgAcc1" presStyleIdx="3" presStyleCnt="9">
        <dgm:presLayoutVars>
          <dgm:bulletEnabled val="1"/>
        </dgm:presLayoutVars>
      </dgm:prSet>
      <dgm:spPr/>
    </dgm:pt>
    <dgm:pt modelId="{59600FBC-E1C9-4BC0-87A8-E9CC6C8F19FD}" type="pres">
      <dgm:prSet presAssocID="{67A391E1-F364-4840-9743-4878A585CD45}" presName="Name13" presStyleLbl="parChTrans1D2" presStyleIdx="4" presStyleCnt="9"/>
      <dgm:spPr/>
    </dgm:pt>
    <dgm:pt modelId="{6310B712-CDBB-4E09-B344-309851AD82B4}" type="pres">
      <dgm:prSet presAssocID="{ADC197B3-E3AD-4C4F-9625-22D565A65ACC}" presName="childText" presStyleLbl="bgAcc1" presStyleIdx="4" presStyleCnt="9">
        <dgm:presLayoutVars>
          <dgm:bulletEnabled val="1"/>
        </dgm:presLayoutVars>
      </dgm:prSet>
      <dgm:spPr/>
    </dgm:pt>
    <dgm:pt modelId="{0E07C8D7-E461-48D4-9432-A54F68A0A2AD}" type="pres">
      <dgm:prSet presAssocID="{5363FAD0-1548-4B28-8B2B-021695B5062D}" presName="Name13" presStyleLbl="parChTrans1D2" presStyleIdx="5" presStyleCnt="9"/>
      <dgm:spPr/>
    </dgm:pt>
    <dgm:pt modelId="{9D8BBCBE-AA82-41FD-94A6-FC76641010E8}" type="pres">
      <dgm:prSet presAssocID="{F382D81A-6B40-4C47-96CC-243CE027B0D3}" presName="childText" presStyleLbl="bgAcc1" presStyleIdx="5" presStyleCnt="9">
        <dgm:presLayoutVars>
          <dgm:bulletEnabled val="1"/>
        </dgm:presLayoutVars>
      </dgm:prSet>
      <dgm:spPr/>
    </dgm:pt>
    <dgm:pt modelId="{0D2A0775-1333-4FAC-B374-C2B4C8B04054}" type="pres">
      <dgm:prSet presAssocID="{F9C4A940-3514-4473-8307-3EA1148879C9}" presName="root" presStyleCnt="0"/>
      <dgm:spPr/>
    </dgm:pt>
    <dgm:pt modelId="{FFC97856-8699-4F9F-8956-CA394A02966B}" type="pres">
      <dgm:prSet presAssocID="{F9C4A940-3514-4473-8307-3EA1148879C9}" presName="rootComposite" presStyleCnt="0"/>
      <dgm:spPr/>
    </dgm:pt>
    <dgm:pt modelId="{89EADCCD-553B-48F2-B5FA-F0DFADF75098}" type="pres">
      <dgm:prSet presAssocID="{F9C4A940-3514-4473-8307-3EA1148879C9}" presName="rootText" presStyleLbl="node1" presStyleIdx="2" presStyleCnt="3"/>
      <dgm:spPr/>
    </dgm:pt>
    <dgm:pt modelId="{BA71138E-5F81-4B1C-A984-535B79A3C0D9}" type="pres">
      <dgm:prSet presAssocID="{F9C4A940-3514-4473-8307-3EA1148879C9}" presName="rootConnector" presStyleLbl="node1" presStyleIdx="2" presStyleCnt="3"/>
      <dgm:spPr/>
    </dgm:pt>
    <dgm:pt modelId="{7B611759-10D4-4126-AE63-5714F7AD9928}" type="pres">
      <dgm:prSet presAssocID="{F9C4A940-3514-4473-8307-3EA1148879C9}" presName="childShape" presStyleCnt="0"/>
      <dgm:spPr/>
    </dgm:pt>
    <dgm:pt modelId="{C2DEC734-1529-4200-91C9-EFE5980593C1}" type="pres">
      <dgm:prSet presAssocID="{9819BED6-6AC6-4D01-9511-52A4D4C6D3A4}" presName="Name13" presStyleLbl="parChTrans1D2" presStyleIdx="6" presStyleCnt="9"/>
      <dgm:spPr/>
    </dgm:pt>
    <dgm:pt modelId="{4606A5FA-DF32-4086-8BB2-A6B6C8037E6C}" type="pres">
      <dgm:prSet presAssocID="{95C3D54A-5471-46E9-AC3A-35727C357302}" presName="childText" presStyleLbl="bgAcc1" presStyleIdx="6" presStyleCnt="9">
        <dgm:presLayoutVars>
          <dgm:bulletEnabled val="1"/>
        </dgm:presLayoutVars>
      </dgm:prSet>
      <dgm:spPr/>
    </dgm:pt>
    <dgm:pt modelId="{849A45EA-F844-466A-9F91-A9E596C36977}" type="pres">
      <dgm:prSet presAssocID="{04228857-8955-4980-9D79-B7D8452E9EA7}" presName="Name13" presStyleLbl="parChTrans1D2" presStyleIdx="7" presStyleCnt="9"/>
      <dgm:spPr/>
    </dgm:pt>
    <dgm:pt modelId="{B336FD07-7D9F-4395-A8FD-094DC8E063DD}" type="pres">
      <dgm:prSet presAssocID="{6A7D43EA-47AF-4485-A0D0-08F7487BD673}" presName="childText" presStyleLbl="bgAcc1" presStyleIdx="7" presStyleCnt="9">
        <dgm:presLayoutVars>
          <dgm:bulletEnabled val="1"/>
        </dgm:presLayoutVars>
      </dgm:prSet>
      <dgm:spPr/>
    </dgm:pt>
    <dgm:pt modelId="{8680DAAD-AFD3-47E3-A294-078D3CCF8385}" type="pres">
      <dgm:prSet presAssocID="{535B0914-A3A7-423E-BB62-7F32E72DBB96}" presName="Name13" presStyleLbl="parChTrans1D2" presStyleIdx="8" presStyleCnt="9"/>
      <dgm:spPr/>
    </dgm:pt>
    <dgm:pt modelId="{CF989806-6991-4849-B99B-AF3A8A80B1DD}" type="pres">
      <dgm:prSet presAssocID="{BA9CDAE8-9401-4062-AE7F-A35C9984231D}" presName="childText" presStyleLbl="bgAcc1" presStyleIdx="8" presStyleCnt="9">
        <dgm:presLayoutVars>
          <dgm:bulletEnabled val="1"/>
        </dgm:presLayoutVars>
      </dgm:prSet>
      <dgm:spPr/>
    </dgm:pt>
  </dgm:ptLst>
  <dgm:cxnLst>
    <dgm:cxn modelId="{56B42B05-7E4E-43EE-985F-F55116CF65AC}" type="presOf" srcId="{3B48FADF-A164-4BAB-8126-E52A465BA710}" destId="{4B4175C9-68A2-492F-8566-FA566AC72BFA}" srcOrd="0" destOrd="0" presId="urn:microsoft.com/office/officeart/2005/8/layout/hierarchy3"/>
    <dgm:cxn modelId="{6A9ACE06-155F-4268-84BE-60D9D34AE2BE}" srcId="{E39A63CE-8260-4521-BA9F-07FF86CC774D}" destId="{04404E42-0C36-4F3B-9998-F69E3B550603}" srcOrd="2" destOrd="0" parTransId="{2B44506A-3098-4741-BCB9-AD8AA69DCD39}" sibTransId="{074094FA-CE84-450B-B463-60A64E9A3901}"/>
    <dgm:cxn modelId="{C036261C-863C-4556-BA3C-A49213364630}" type="presOf" srcId="{BA9CDAE8-9401-4062-AE7F-A35C9984231D}" destId="{CF989806-6991-4849-B99B-AF3A8A80B1DD}" srcOrd="0" destOrd="0" presId="urn:microsoft.com/office/officeart/2005/8/layout/hierarchy3"/>
    <dgm:cxn modelId="{80213D20-91B7-4304-A1DF-43845BC7631F}" srcId="{F9C4A940-3514-4473-8307-3EA1148879C9}" destId="{6A7D43EA-47AF-4485-A0D0-08F7487BD673}" srcOrd="1" destOrd="0" parTransId="{04228857-8955-4980-9D79-B7D8452E9EA7}" sibTransId="{EE75D638-05D3-4C94-93D7-6AE45D86A4BD}"/>
    <dgm:cxn modelId="{DE61D223-F1A7-4C0C-ACC5-525D987123B8}" type="presOf" srcId="{E39A63CE-8260-4521-BA9F-07FF86CC774D}" destId="{B345BA83-42E4-4B01-9C07-28649785C7FF}" srcOrd="0" destOrd="0" presId="urn:microsoft.com/office/officeart/2005/8/layout/hierarchy3"/>
    <dgm:cxn modelId="{A5CF902B-4C08-471D-9BB9-0459EC4DF9D1}" type="presOf" srcId="{04404E42-0C36-4F3B-9998-F69E3B550603}" destId="{AFE6647B-80BA-409D-80FB-802E68797DA5}" srcOrd="0" destOrd="0" presId="urn:microsoft.com/office/officeart/2005/8/layout/hierarchy3"/>
    <dgm:cxn modelId="{8E811A2C-F67E-44FE-89AE-7AE2AF5781AB}" srcId="{F9C4A940-3514-4473-8307-3EA1148879C9}" destId="{BA9CDAE8-9401-4062-AE7F-A35C9984231D}" srcOrd="2" destOrd="0" parTransId="{535B0914-A3A7-423E-BB62-7F32E72DBB96}" sibTransId="{E0461E4D-0CFB-4462-82DC-355432554A38}"/>
    <dgm:cxn modelId="{48B0C333-E3AC-41DB-BAC0-39616572F0D0}" type="presOf" srcId="{6A7D43EA-47AF-4485-A0D0-08F7487BD673}" destId="{B336FD07-7D9F-4395-A8FD-094DC8E063DD}" srcOrd="0" destOrd="0" presId="urn:microsoft.com/office/officeart/2005/8/layout/hierarchy3"/>
    <dgm:cxn modelId="{925CED3D-4493-4949-B0AF-970E873A36E0}" type="presOf" srcId="{82173E25-0607-406A-B96E-FB62E86479A7}" destId="{236D8945-A138-4660-B200-91E70090398D}" srcOrd="0" destOrd="0" presId="urn:microsoft.com/office/officeart/2005/8/layout/hierarchy3"/>
    <dgm:cxn modelId="{70195465-4510-4FD8-AE39-1DBD370474AD}" type="presOf" srcId="{D6480F0F-4E97-43AF-8F1A-43A8ECC1F769}" destId="{7FF10699-DD21-4159-BC14-14AA7CCA5DC6}" srcOrd="0" destOrd="0" presId="urn:microsoft.com/office/officeart/2005/8/layout/hierarchy3"/>
    <dgm:cxn modelId="{C47AE065-8AC3-4789-891E-F1AD761D780D}" type="presOf" srcId="{04228857-8955-4980-9D79-B7D8452E9EA7}" destId="{849A45EA-F844-466A-9F91-A9E596C36977}" srcOrd="0" destOrd="0" presId="urn:microsoft.com/office/officeart/2005/8/layout/hierarchy3"/>
    <dgm:cxn modelId="{38FF1048-CEE2-47FF-A0FB-7B9818D959B4}" type="presOf" srcId="{67A391E1-F364-4840-9743-4878A585CD45}" destId="{59600FBC-E1C9-4BC0-87A8-E9CC6C8F19FD}" srcOrd="0" destOrd="0" presId="urn:microsoft.com/office/officeart/2005/8/layout/hierarchy3"/>
    <dgm:cxn modelId="{C9AA6975-822B-468F-88D3-65CD86F31D0F}" type="presOf" srcId="{F9C4A940-3514-4473-8307-3EA1148879C9}" destId="{89EADCCD-553B-48F2-B5FA-F0DFADF75098}" srcOrd="0" destOrd="0" presId="urn:microsoft.com/office/officeart/2005/8/layout/hierarchy3"/>
    <dgm:cxn modelId="{771D3A56-4055-4391-A2BA-0363D06A9399}" type="presOf" srcId="{70115700-9A39-444C-80A1-053EC03FB904}" destId="{3CFE3EBB-39A0-4933-8853-52C221803427}" srcOrd="0" destOrd="0" presId="urn:microsoft.com/office/officeart/2005/8/layout/hierarchy3"/>
    <dgm:cxn modelId="{CBFAA258-3EFA-4EB3-9E86-63D3DE6D1573}" type="presOf" srcId="{95C3D54A-5471-46E9-AC3A-35727C357302}" destId="{4606A5FA-DF32-4086-8BB2-A6B6C8037E6C}" srcOrd="0" destOrd="0" presId="urn:microsoft.com/office/officeart/2005/8/layout/hierarchy3"/>
    <dgm:cxn modelId="{59314559-3CB2-4434-99FB-02FDA51A72C3}" srcId="{8E36E38F-3A5E-47A1-B550-63AF07C8C1F6}" destId="{ADC197B3-E3AD-4C4F-9625-22D565A65ACC}" srcOrd="1" destOrd="0" parTransId="{67A391E1-F364-4840-9743-4878A585CD45}" sibTransId="{87834BCF-76B9-461C-9FEF-A0699E109B0C}"/>
    <dgm:cxn modelId="{09DDAD80-2BF0-4105-8567-E3A04326B306}" srcId="{E39A63CE-8260-4521-BA9F-07FF86CC774D}" destId="{82173E25-0607-406A-B96E-FB62E86479A7}" srcOrd="1" destOrd="0" parTransId="{551A9531-0B28-4270-89A8-C0B5B47EB1ED}" sibTransId="{E5885670-9624-427A-98C4-3EB54EA85F3D}"/>
    <dgm:cxn modelId="{896FF081-68A3-4271-B8E8-F79925E500D9}" type="presOf" srcId="{8E36E38F-3A5E-47A1-B550-63AF07C8C1F6}" destId="{72A44101-A55D-4D77-BC47-6BD1349AFEEF}" srcOrd="1" destOrd="0" presId="urn:microsoft.com/office/officeart/2005/8/layout/hierarchy3"/>
    <dgm:cxn modelId="{C1212484-B2FF-449C-8B84-775669CBA46F}" srcId="{8E36E38F-3A5E-47A1-B550-63AF07C8C1F6}" destId="{F382D81A-6B40-4C47-96CC-243CE027B0D3}" srcOrd="2" destOrd="0" parTransId="{5363FAD0-1548-4B28-8B2B-021695B5062D}" sibTransId="{1AE51BF9-79DE-4692-8BD9-95024ECF131A}"/>
    <dgm:cxn modelId="{25B8A389-032E-479E-A3E6-5D798893F0FD}" type="presOf" srcId="{9819BED6-6AC6-4D01-9511-52A4D4C6D3A4}" destId="{C2DEC734-1529-4200-91C9-EFE5980593C1}" srcOrd="0" destOrd="0" presId="urn:microsoft.com/office/officeart/2005/8/layout/hierarchy3"/>
    <dgm:cxn modelId="{6CA64BAE-9A1A-409F-99A3-15CA68FC2021}" type="presOf" srcId="{8E36E38F-3A5E-47A1-B550-63AF07C8C1F6}" destId="{C5B68379-9DB8-4192-A40D-30E975CE1732}" srcOrd="0" destOrd="0" presId="urn:microsoft.com/office/officeart/2005/8/layout/hierarchy3"/>
    <dgm:cxn modelId="{A1AD9EB1-B40E-4EF5-B202-0650C9D9BB18}" type="presOf" srcId="{535B0914-A3A7-423E-BB62-7F32E72DBB96}" destId="{8680DAAD-AFD3-47E3-A294-078D3CCF8385}" srcOrd="0" destOrd="0" presId="urn:microsoft.com/office/officeart/2005/8/layout/hierarchy3"/>
    <dgm:cxn modelId="{BB58E2B5-7167-4757-91AE-DE1CEBF4F80C}" type="presOf" srcId="{F9C4A940-3514-4473-8307-3EA1148879C9}" destId="{BA71138E-5F81-4B1C-A984-535B79A3C0D9}" srcOrd="1" destOrd="0" presId="urn:microsoft.com/office/officeart/2005/8/layout/hierarchy3"/>
    <dgm:cxn modelId="{4ECE12C5-0525-4697-97CA-38DBA5BBA6A1}" srcId="{F9C4A940-3514-4473-8307-3EA1148879C9}" destId="{95C3D54A-5471-46E9-AC3A-35727C357302}" srcOrd="0" destOrd="0" parTransId="{9819BED6-6AC6-4D01-9511-52A4D4C6D3A4}" sibTransId="{A4B39E06-C2E4-47A2-BAFC-6B621A1CE5EB}"/>
    <dgm:cxn modelId="{6D5973C6-FF58-418A-8464-E4F7C88EBCEF}" type="presOf" srcId="{5363FAD0-1548-4B28-8B2B-021695B5062D}" destId="{0E07C8D7-E461-48D4-9432-A54F68A0A2AD}" srcOrd="0" destOrd="0" presId="urn:microsoft.com/office/officeart/2005/8/layout/hierarchy3"/>
    <dgm:cxn modelId="{E5BC30C7-F9CD-43CB-AD22-4CB64D0F4411}" type="presOf" srcId="{8CB41F87-C1C5-4940-90EA-E2D5A7C83A66}" destId="{A7F924FB-FE84-42D6-97EA-D8996524C480}" srcOrd="0" destOrd="0" presId="urn:microsoft.com/office/officeart/2005/8/layout/hierarchy3"/>
    <dgm:cxn modelId="{BB8CA2C8-4970-484A-BD7F-9DEBFEAE9E5C}" type="presOf" srcId="{ADC197B3-E3AD-4C4F-9625-22D565A65ACC}" destId="{6310B712-CDBB-4E09-B344-309851AD82B4}" srcOrd="0" destOrd="0" presId="urn:microsoft.com/office/officeart/2005/8/layout/hierarchy3"/>
    <dgm:cxn modelId="{A0BB35CC-7244-47DF-8CBC-572EAADFC9EA}" srcId="{70115700-9A39-444C-80A1-053EC03FB904}" destId="{F9C4A940-3514-4473-8307-3EA1148879C9}" srcOrd="2" destOrd="0" parTransId="{3790264A-3DCB-4EEB-BDDE-B5C294143D56}" sibTransId="{750EA1B1-2519-41F7-871B-F1F72397C1F1}"/>
    <dgm:cxn modelId="{9B3987D8-6F71-4555-949C-FE794FCC41A2}" type="presOf" srcId="{2B44506A-3098-4741-BCB9-AD8AA69DCD39}" destId="{13050DD0-81A2-4891-90A4-4BD57FA90421}" srcOrd="0" destOrd="0" presId="urn:microsoft.com/office/officeart/2005/8/layout/hierarchy3"/>
    <dgm:cxn modelId="{AE924AD9-09BF-40BF-A3E6-F28F0B2F4D82}" srcId="{8E36E38F-3A5E-47A1-B550-63AF07C8C1F6}" destId="{B33AA96D-E8A1-44A5-8C4D-20F851022B5C}" srcOrd="0" destOrd="0" parTransId="{3B48FADF-A164-4BAB-8126-E52A465BA710}" sibTransId="{473E4C4C-021F-4768-922A-FEC5FE8AD4CF}"/>
    <dgm:cxn modelId="{DC69FCDB-E2DB-4342-B897-88B1581D4FF0}" type="presOf" srcId="{F382D81A-6B40-4C47-96CC-243CE027B0D3}" destId="{9D8BBCBE-AA82-41FD-94A6-FC76641010E8}" srcOrd="0" destOrd="0" presId="urn:microsoft.com/office/officeart/2005/8/layout/hierarchy3"/>
    <dgm:cxn modelId="{A34E62E2-8BE1-451A-B3CF-1E1D83D7FC41}" type="presOf" srcId="{551A9531-0B28-4270-89A8-C0B5B47EB1ED}" destId="{E44A6B8E-0045-4886-8B47-1D7EFAD23A8C}" srcOrd="0" destOrd="0" presId="urn:microsoft.com/office/officeart/2005/8/layout/hierarchy3"/>
    <dgm:cxn modelId="{92EC42E3-8E0A-414C-A03E-7BB5C3D2BEE6}" srcId="{70115700-9A39-444C-80A1-053EC03FB904}" destId="{8E36E38F-3A5E-47A1-B550-63AF07C8C1F6}" srcOrd="1" destOrd="0" parTransId="{16AC03AC-96DD-4D81-B4FA-EFAE6DBC6F72}" sibTransId="{2ED1ADCE-9693-4F4A-B390-F71C1E30A430}"/>
    <dgm:cxn modelId="{8EEB89E3-DCCA-48D9-A3CC-E57EDD336A2D}" type="presOf" srcId="{B33AA96D-E8A1-44A5-8C4D-20F851022B5C}" destId="{CFC14314-0FE5-475F-809A-BD254F3487BD}" srcOrd="0" destOrd="0" presId="urn:microsoft.com/office/officeart/2005/8/layout/hierarchy3"/>
    <dgm:cxn modelId="{0EA98AE7-8F6B-4871-AE82-D518D9AE2502}" srcId="{70115700-9A39-444C-80A1-053EC03FB904}" destId="{E39A63CE-8260-4521-BA9F-07FF86CC774D}" srcOrd="0" destOrd="0" parTransId="{22645A31-84A9-4273-969F-B204B67DEF9C}" sibTransId="{EE8DB2DD-230E-48BD-865E-2FDC39992820}"/>
    <dgm:cxn modelId="{7DFE73E8-A924-4B57-9D74-8F0A6E2D36BF}" srcId="{E39A63CE-8260-4521-BA9F-07FF86CC774D}" destId="{D6480F0F-4E97-43AF-8F1A-43A8ECC1F769}" srcOrd="0" destOrd="0" parTransId="{8CB41F87-C1C5-4940-90EA-E2D5A7C83A66}" sibTransId="{53E6FDD8-059B-425F-80A5-2861055471F7}"/>
    <dgm:cxn modelId="{757386EF-BC0F-4A4D-B5E9-5C8B55B609D6}" type="presOf" srcId="{E39A63CE-8260-4521-BA9F-07FF86CC774D}" destId="{2E213E62-21CD-4E58-888B-EDC825C6F667}" srcOrd="1" destOrd="0" presId="urn:microsoft.com/office/officeart/2005/8/layout/hierarchy3"/>
    <dgm:cxn modelId="{1B7D6BB4-2EEB-4F8F-9293-BCF4C3EA5366}" type="presParOf" srcId="{3CFE3EBB-39A0-4933-8853-52C221803427}" destId="{E97A47B7-443F-4C8A-9079-CD58E329E61A}" srcOrd="0" destOrd="0" presId="urn:microsoft.com/office/officeart/2005/8/layout/hierarchy3"/>
    <dgm:cxn modelId="{C74821C2-7A72-4142-9184-598A6D9FCF27}" type="presParOf" srcId="{E97A47B7-443F-4C8A-9079-CD58E329E61A}" destId="{ADF4C385-6771-4229-B717-93B61B2AD9B9}" srcOrd="0" destOrd="0" presId="urn:microsoft.com/office/officeart/2005/8/layout/hierarchy3"/>
    <dgm:cxn modelId="{92676977-8A7E-4B6E-9176-E4DB3ACD4533}" type="presParOf" srcId="{ADF4C385-6771-4229-B717-93B61B2AD9B9}" destId="{B345BA83-42E4-4B01-9C07-28649785C7FF}" srcOrd="0" destOrd="0" presId="urn:microsoft.com/office/officeart/2005/8/layout/hierarchy3"/>
    <dgm:cxn modelId="{964ED639-C920-4726-B928-47874D8FD04C}" type="presParOf" srcId="{ADF4C385-6771-4229-B717-93B61B2AD9B9}" destId="{2E213E62-21CD-4E58-888B-EDC825C6F667}" srcOrd="1" destOrd="0" presId="urn:microsoft.com/office/officeart/2005/8/layout/hierarchy3"/>
    <dgm:cxn modelId="{4B05B3E2-59EC-48ED-9D4C-2E7D301FC8F0}" type="presParOf" srcId="{E97A47B7-443F-4C8A-9079-CD58E329E61A}" destId="{612AF1DD-4B60-4C7F-BF10-A9BBF66735B6}" srcOrd="1" destOrd="0" presId="urn:microsoft.com/office/officeart/2005/8/layout/hierarchy3"/>
    <dgm:cxn modelId="{E810F251-53B6-4EEB-A19C-C9F3CDA91016}" type="presParOf" srcId="{612AF1DD-4B60-4C7F-BF10-A9BBF66735B6}" destId="{A7F924FB-FE84-42D6-97EA-D8996524C480}" srcOrd="0" destOrd="0" presId="urn:microsoft.com/office/officeart/2005/8/layout/hierarchy3"/>
    <dgm:cxn modelId="{859F23FF-564E-484A-B9B9-8EFDC3431B4B}" type="presParOf" srcId="{612AF1DD-4B60-4C7F-BF10-A9BBF66735B6}" destId="{7FF10699-DD21-4159-BC14-14AA7CCA5DC6}" srcOrd="1" destOrd="0" presId="urn:microsoft.com/office/officeart/2005/8/layout/hierarchy3"/>
    <dgm:cxn modelId="{EB218C38-9A7A-4B05-ACAF-DD43B78980BC}" type="presParOf" srcId="{612AF1DD-4B60-4C7F-BF10-A9BBF66735B6}" destId="{E44A6B8E-0045-4886-8B47-1D7EFAD23A8C}" srcOrd="2" destOrd="0" presId="urn:microsoft.com/office/officeart/2005/8/layout/hierarchy3"/>
    <dgm:cxn modelId="{63CBA1D6-3177-4099-B72B-C3F96B70B065}" type="presParOf" srcId="{612AF1DD-4B60-4C7F-BF10-A9BBF66735B6}" destId="{236D8945-A138-4660-B200-91E70090398D}" srcOrd="3" destOrd="0" presId="urn:microsoft.com/office/officeart/2005/8/layout/hierarchy3"/>
    <dgm:cxn modelId="{F693BE67-FF61-4D11-BE13-F09B90A62ECC}" type="presParOf" srcId="{612AF1DD-4B60-4C7F-BF10-A9BBF66735B6}" destId="{13050DD0-81A2-4891-90A4-4BD57FA90421}" srcOrd="4" destOrd="0" presId="urn:microsoft.com/office/officeart/2005/8/layout/hierarchy3"/>
    <dgm:cxn modelId="{DBD8DE92-F909-4A0D-A7E0-0AF07BC1ADC9}" type="presParOf" srcId="{612AF1DD-4B60-4C7F-BF10-A9BBF66735B6}" destId="{AFE6647B-80BA-409D-80FB-802E68797DA5}" srcOrd="5" destOrd="0" presId="urn:microsoft.com/office/officeart/2005/8/layout/hierarchy3"/>
    <dgm:cxn modelId="{81A69CD5-C5AF-43E1-98A4-317398D0E88A}" type="presParOf" srcId="{3CFE3EBB-39A0-4933-8853-52C221803427}" destId="{3CADD47C-DF6B-4C19-8BE8-2C8184F43B04}" srcOrd="1" destOrd="0" presId="urn:microsoft.com/office/officeart/2005/8/layout/hierarchy3"/>
    <dgm:cxn modelId="{C2F5A3A6-DFBD-4EDF-B45A-D022F96C3A47}" type="presParOf" srcId="{3CADD47C-DF6B-4C19-8BE8-2C8184F43B04}" destId="{2371ED17-643A-434E-B23B-6B4801080BD5}" srcOrd="0" destOrd="0" presId="urn:microsoft.com/office/officeart/2005/8/layout/hierarchy3"/>
    <dgm:cxn modelId="{E2919192-7694-4B3D-9244-40683ECFB8EC}" type="presParOf" srcId="{2371ED17-643A-434E-B23B-6B4801080BD5}" destId="{C5B68379-9DB8-4192-A40D-30E975CE1732}" srcOrd="0" destOrd="0" presId="urn:microsoft.com/office/officeart/2005/8/layout/hierarchy3"/>
    <dgm:cxn modelId="{DAFAC05E-B41D-4D9E-97EE-928115FD755B}" type="presParOf" srcId="{2371ED17-643A-434E-B23B-6B4801080BD5}" destId="{72A44101-A55D-4D77-BC47-6BD1349AFEEF}" srcOrd="1" destOrd="0" presId="urn:microsoft.com/office/officeart/2005/8/layout/hierarchy3"/>
    <dgm:cxn modelId="{148D1FD5-2346-4979-AADE-E81A95F1D3A2}" type="presParOf" srcId="{3CADD47C-DF6B-4C19-8BE8-2C8184F43B04}" destId="{7128614E-E361-40DF-BCE2-BE0EC962FA1F}" srcOrd="1" destOrd="0" presId="urn:microsoft.com/office/officeart/2005/8/layout/hierarchy3"/>
    <dgm:cxn modelId="{831FF6DA-E075-4EE0-8666-5A4FBFD5B450}" type="presParOf" srcId="{7128614E-E361-40DF-BCE2-BE0EC962FA1F}" destId="{4B4175C9-68A2-492F-8566-FA566AC72BFA}" srcOrd="0" destOrd="0" presId="urn:microsoft.com/office/officeart/2005/8/layout/hierarchy3"/>
    <dgm:cxn modelId="{A5950187-D933-4EED-B590-E164522E32CE}" type="presParOf" srcId="{7128614E-E361-40DF-BCE2-BE0EC962FA1F}" destId="{CFC14314-0FE5-475F-809A-BD254F3487BD}" srcOrd="1" destOrd="0" presId="urn:microsoft.com/office/officeart/2005/8/layout/hierarchy3"/>
    <dgm:cxn modelId="{5292B94D-9D6E-4A33-8FBB-4490ECFA4756}" type="presParOf" srcId="{7128614E-E361-40DF-BCE2-BE0EC962FA1F}" destId="{59600FBC-E1C9-4BC0-87A8-E9CC6C8F19FD}" srcOrd="2" destOrd="0" presId="urn:microsoft.com/office/officeart/2005/8/layout/hierarchy3"/>
    <dgm:cxn modelId="{0BC3D240-A865-43C4-B205-6217F77C8628}" type="presParOf" srcId="{7128614E-E361-40DF-BCE2-BE0EC962FA1F}" destId="{6310B712-CDBB-4E09-B344-309851AD82B4}" srcOrd="3" destOrd="0" presId="urn:microsoft.com/office/officeart/2005/8/layout/hierarchy3"/>
    <dgm:cxn modelId="{5AFB17B4-97A6-410B-B380-43760A258018}" type="presParOf" srcId="{7128614E-E361-40DF-BCE2-BE0EC962FA1F}" destId="{0E07C8D7-E461-48D4-9432-A54F68A0A2AD}" srcOrd="4" destOrd="0" presId="urn:microsoft.com/office/officeart/2005/8/layout/hierarchy3"/>
    <dgm:cxn modelId="{59656671-B03A-41BB-A3E4-6E80335B793F}" type="presParOf" srcId="{7128614E-E361-40DF-BCE2-BE0EC962FA1F}" destId="{9D8BBCBE-AA82-41FD-94A6-FC76641010E8}" srcOrd="5" destOrd="0" presId="urn:microsoft.com/office/officeart/2005/8/layout/hierarchy3"/>
    <dgm:cxn modelId="{56F69F53-A29C-4466-B173-F9C636DC069D}" type="presParOf" srcId="{3CFE3EBB-39A0-4933-8853-52C221803427}" destId="{0D2A0775-1333-4FAC-B374-C2B4C8B04054}" srcOrd="2" destOrd="0" presId="urn:microsoft.com/office/officeart/2005/8/layout/hierarchy3"/>
    <dgm:cxn modelId="{91FCBFA7-0A4C-498A-BDE8-789DE106456A}" type="presParOf" srcId="{0D2A0775-1333-4FAC-B374-C2B4C8B04054}" destId="{FFC97856-8699-4F9F-8956-CA394A02966B}" srcOrd="0" destOrd="0" presId="urn:microsoft.com/office/officeart/2005/8/layout/hierarchy3"/>
    <dgm:cxn modelId="{918DDA00-C37A-4DE7-B5C9-15FF3A04A9E7}" type="presParOf" srcId="{FFC97856-8699-4F9F-8956-CA394A02966B}" destId="{89EADCCD-553B-48F2-B5FA-F0DFADF75098}" srcOrd="0" destOrd="0" presId="urn:microsoft.com/office/officeart/2005/8/layout/hierarchy3"/>
    <dgm:cxn modelId="{E58FE4A4-73C0-4936-9844-D90A1296317E}" type="presParOf" srcId="{FFC97856-8699-4F9F-8956-CA394A02966B}" destId="{BA71138E-5F81-4B1C-A984-535B79A3C0D9}" srcOrd="1" destOrd="0" presId="urn:microsoft.com/office/officeart/2005/8/layout/hierarchy3"/>
    <dgm:cxn modelId="{BF8342BB-F7D5-486D-8D7F-FFD3FED8D614}" type="presParOf" srcId="{0D2A0775-1333-4FAC-B374-C2B4C8B04054}" destId="{7B611759-10D4-4126-AE63-5714F7AD9928}" srcOrd="1" destOrd="0" presId="urn:microsoft.com/office/officeart/2005/8/layout/hierarchy3"/>
    <dgm:cxn modelId="{7429E7BF-7577-4666-8EDF-59579736BFD7}" type="presParOf" srcId="{7B611759-10D4-4126-AE63-5714F7AD9928}" destId="{C2DEC734-1529-4200-91C9-EFE5980593C1}" srcOrd="0" destOrd="0" presId="urn:microsoft.com/office/officeart/2005/8/layout/hierarchy3"/>
    <dgm:cxn modelId="{308BD3DB-F3A2-4056-96B6-A5F0916D01D9}" type="presParOf" srcId="{7B611759-10D4-4126-AE63-5714F7AD9928}" destId="{4606A5FA-DF32-4086-8BB2-A6B6C8037E6C}" srcOrd="1" destOrd="0" presId="urn:microsoft.com/office/officeart/2005/8/layout/hierarchy3"/>
    <dgm:cxn modelId="{2BE3CBE8-C4CC-41AB-BC71-5BCEF3B1713F}" type="presParOf" srcId="{7B611759-10D4-4126-AE63-5714F7AD9928}" destId="{849A45EA-F844-466A-9F91-A9E596C36977}" srcOrd="2" destOrd="0" presId="urn:microsoft.com/office/officeart/2005/8/layout/hierarchy3"/>
    <dgm:cxn modelId="{23C757C0-8489-4249-8BD4-28B2FB88376C}" type="presParOf" srcId="{7B611759-10D4-4126-AE63-5714F7AD9928}" destId="{B336FD07-7D9F-4395-A8FD-094DC8E063DD}" srcOrd="3" destOrd="0" presId="urn:microsoft.com/office/officeart/2005/8/layout/hierarchy3"/>
    <dgm:cxn modelId="{EFEC2B25-1759-4EBF-9245-3E92027EED22}" type="presParOf" srcId="{7B611759-10D4-4126-AE63-5714F7AD9928}" destId="{8680DAAD-AFD3-47E3-A294-078D3CCF8385}" srcOrd="4" destOrd="0" presId="urn:microsoft.com/office/officeart/2005/8/layout/hierarchy3"/>
    <dgm:cxn modelId="{9109C5BF-2B61-429A-89AF-A192FF58E07E}" type="presParOf" srcId="{7B611759-10D4-4126-AE63-5714F7AD9928}" destId="{CF989806-6991-4849-B99B-AF3A8A80B1D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259EFB2-83C8-497E-A257-9037E057B449}" type="doc">
      <dgm:prSet loTypeId="urn:microsoft.com/office/officeart/2005/8/layout/hProcess11" loCatId="process" qsTypeId="urn:microsoft.com/office/officeart/2005/8/quickstyle/simple4" qsCatId="simple" csTypeId="urn:microsoft.com/office/officeart/2005/8/colors/colorful1" csCatId="colorful" phldr="1"/>
      <dgm:spPr/>
    </dgm:pt>
    <dgm:pt modelId="{15EDF12B-B283-4F3D-BF7A-182460723E87}">
      <dgm:prSet phldrT="[Testo]"/>
      <dgm:spPr/>
      <dgm:t>
        <a:bodyPr/>
        <a:lstStyle/>
        <a:p>
          <a:r>
            <a:rPr lang="it-IT" dirty="0"/>
            <a:t>Cerimonia di benvenuto annuale dedicata ai nuovi assunti</a:t>
          </a:r>
        </a:p>
      </dgm:t>
    </dgm:pt>
    <dgm:pt modelId="{C738BF1D-424B-4833-9650-D4FC1145E3F0}" type="parTrans" cxnId="{1A687AAA-7FD0-47C9-9259-2DACFB70F5EF}">
      <dgm:prSet/>
      <dgm:spPr/>
      <dgm:t>
        <a:bodyPr/>
        <a:lstStyle/>
        <a:p>
          <a:endParaRPr lang="it-IT"/>
        </a:p>
      </dgm:t>
    </dgm:pt>
    <dgm:pt modelId="{EAE0A507-2FAB-4EF2-958D-F8951700B65D}" type="sibTrans" cxnId="{1A687AAA-7FD0-47C9-9259-2DACFB70F5EF}">
      <dgm:prSet/>
      <dgm:spPr/>
      <dgm:t>
        <a:bodyPr/>
        <a:lstStyle/>
        <a:p>
          <a:endParaRPr lang="it-IT"/>
        </a:p>
      </dgm:t>
    </dgm:pt>
    <dgm:pt modelId="{B280D72C-4518-4B58-B356-F353E36C759D}">
      <dgm:prSet/>
      <dgm:spPr/>
      <dgm:t>
        <a:bodyPr/>
        <a:lstStyle/>
        <a:p>
          <a:r>
            <a:rPr lang="it-IT" kern="1200">
              <a:latin typeface="Calisto MT" panose="02040603050505030304"/>
              <a:ea typeface="+mn-ea"/>
              <a:cs typeface="+mn-cs"/>
            </a:rPr>
            <a:t>Raccomandazione tecnica per l’accoglienza e il sostegno alla motivazione degli agenti di polizia locale neoassunti </a:t>
          </a:r>
        </a:p>
      </dgm:t>
    </dgm:pt>
    <dgm:pt modelId="{6E4DCF34-8818-418A-8643-8423C5A159DD}" type="parTrans" cxnId="{6222C13E-3D91-448B-A887-F7ED2F80800F}">
      <dgm:prSet/>
      <dgm:spPr/>
      <dgm:t>
        <a:bodyPr/>
        <a:lstStyle/>
        <a:p>
          <a:endParaRPr lang="it-IT"/>
        </a:p>
      </dgm:t>
    </dgm:pt>
    <dgm:pt modelId="{E102498F-FC24-4D63-B546-315FEFDEA21A}" type="sibTrans" cxnId="{6222C13E-3D91-448B-A887-F7ED2F80800F}">
      <dgm:prSet/>
      <dgm:spPr/>
      <dgm:t>
        <a:bodyPr/>
        <a:lstStyle/>
        <a:p>
          <a:endParaRPr lang="it-IT"/>
        </a:p>
      </dgm:t>
    </dgm:pt>
    <dgm:pt modelId="{F9BB38E8-AE96-4BB4-9E6C-28B54DB5C413}">
      <dgm:prSet phldrT="[Testo]"/>
      <dgm:spPr/>
      <dgm:t>
        <a:bodyPr/>
        <a:lstStyle/>
        <a:p>
          <a:r>
            <a:rPr lang="it-IT" dirty="0"/>
            <a:t>Valorizzazione del ruolo dei tutor (formazione ed aggiornamento dedicati/ comunità di pratica)</a:t>
          </a:r>
        </a:p>
      </dgm:t>
    </dgm:pt>
    <dgm:pt modelId="{9A468A35-D412-4BE5-A839-80243BED8DC0}" type="parTrans" cxnId="{262B896A-8473-49E1-94E0-CCC391134274}">
      <dgm:prSet/>
      <dgm:spPr/>
      <dgm:t>
        <a:bodyPr/>
        <a:lstStyle/>
        <a:p>
          <a:endParaRPr lang="it-IT"/>
        </a:p>
      </dgm:t>
    </dgm:pt>
    <dgm:pt modelId="{0F5FB059-F81F-4F5F-911C-64A2232D1927}" type="sibTrans" cxnId="{262B896A-8473-49E1-94E0-CCC391134274}">
      <dgm:prSet/>
      <dgm:spPr/>
      <dgm:t>
        <a:bodyPr/>
        <a:lstStyle/>
        <a:p>
          <a:endParaRPr lang="it-IT"/>
        </a:p>
      </dgm:t>
    </dgm:pt>
    <dgm:pt modelId="{1EF310CE-7A91-43F1-8B18-DCECE74109E6}">
      <dgm:prSet phldrT="[Testo]"/>
      <dgm:spPr/>
      <dgm:t>
        <a:bodyPr/>
        <a:lstStyle/>
        <a:p>
          <a:r>
            <a:rPr lang="it-IT" dirty="0"/>
            <a:t>Promozione dell’adozione della Raccomandazione Tecnica da parte dei comandi</a:t>
          </a:r>
        </a:p>
      </dgm:t>
    </dgm:pt>
    <dgm:pt modelId="{A6137C87-62E2-4542-8AF4-4FEFAD6B4B5D}" type="parTrans" cxnId="{0F6A2BAF-4D08-4E22-BBA4-B5318DF51D98}">
      <dgm:prSet/>
      <dgm:spPr/>
      <dgm:t>
        <a:bodyPr/>
        <a:lstStyle/>
        <a:p>
          <a:endParaRPr lang="it-IT"/>
        </a:p>
      </dgm:t>
    </dgm:pt>
    <dgm:pt modelId="{16FFC2C2-ADD4-4F90-B3A7-3ECB4AFB6750}" type="sibTrans" cxnId="{0F6A2BAF-4D08-4E22-BBA4-B5318DF51D98}">
      <dgm:prSet/>
      <dgm:spPr/>
      <dgm:t>
        <a:bodyPr/>
        <a:lstStyle/>
        <a:p>
          <a:endParaRPr lang="it-IT"/>
        </a:p>
      </dgm:t>
    </dgm:pt>
    <dgm:pt modelId="{9849E699-9F1C-403D-999A-108205062D24}" type="pres">
      <dgm:prSet presAssocID="{3259EFB2-83C8-497E-A257-9037E057B449}" presName="Name0" presStyleCnt="0">
        <dgm:presLayoutVars>
          <dgm:dir/>
          <dgm:resizeHandles val="exact"/>
        </dgm:presLayoutVars>
      </dgm:prSet>
      <dgm:spPr/>
    </dgm:pt>
    <dgm:pt modelId="{2F94A4DE-A041-48F2-BF85-AD21BFE668AE}" type="pres">
      <dgm:prSet presAssocID="{3259EFB2-83C8-497E-A257-9037E057B449}" presName="arrow" presStyleLbl="bgShp" presStyleIdx="0" presStyleCnt="1"/>
      <dgm:spPr/>
    </dgm:pt>
    <dgm:pt modelId="{187BE810-8CB2-45C9-90FD-D528CF428EEE}" type="pres">
      <dgm:prSet presAssocID="{3259EFB2-83C8-497E-A257-9037E057B449}" presName="points" presStyleCnt="0"/>
      <dgm:spPr/>
    </dgm:pt>
    <dgm:pt modelId="{9766D298-1936-432A-BB8A-CB5D76139164}" type="pres">
      <dgm:prSet presAssocID="{B280D72C-4518-4B58-B356-F353E36C759D}" presName="compositeA" presStyleCnt="0"/>
      <dgm:spPr/>
    </dgm:pt>
    <dgm:pt modelId="{A92DEFED-F2AD-401D-AEF6-80B2465C2447}" type="pres">
      <dgm:prSet presAssocID="{B280D72C-4518-4B58-B356-F353E36C759D}" presName="textA" presStyleLbl="revTx" presStyleIdx="0" presStyleCnt="4">
        <dgm:presLayoutVars>
          <dgm:bulletEnabled val="1"/>
        </dgm:presLayoutVars>
      </dgm:prSet>
      <dgm:spPr/>
    </dgm:pt>
    <dgm:pt modelId="{2D366463-6E12-445A-A64A-804E82336060}" type="pres">
      <dgm:prSet presAssocID="{B280D72C-4518-4B58-B356-F353E36C759D}" presName="circleA" presStyleLbl="node1" presStyleIdx="0" presStyleCnt="4"/>
      <dgm:spPr/>
    </dgm:pt>
    <dgm:pt modelId="{0B054FCE-856F-4FF7-A46D-35CC4A1F862C}" type="pres">
      <dgm:prSet presAssocID="{B280D72C-4518-4B58-B356-F353E36C759D}" presName="spaceA" presStyleCnt="0"/>
      <dgm:spPr/>
    </dgm:pt>
    <dgm:pt modelId="{934604E9-A28E-4B7A-90BB-F319A33D0F8F}" type="pres">
      <dgm:prSet presAssocID="{E102498F-FC24-4D63-B546-315FEFDEA21A}" presName="space" presStyleCnt="0"/>
      <dgm:spPr/>
    </dgm:pt>
    <dgm:pt modelId="{37CDF3F2-23A3-4147-8A52-7901BBF99579}" type="pres">
      <dgm:prSet presAssocID="{15EDF12B-B283-4F3D-BF7A-182460723E87}" presName="compositeB" presStyleCnt="0"/>
      <dgm:spPr/>
    </dgm:pt>
    <dgm:pt modelId="{CF010091-BB1A-4FA6-AD95-56CBFB58CDE3}" type="pres">
      <dgm:prSet presAssocID="{15EDF12B-B283-4F3D-BF7A-182460723E87}" presName="textB" presStyleLbl="revTx" presStyleIdx="1" presStyleCnt="4">
        <dgm:presLayoutVars>
          <dgm:bulletEnabled val="1"/>
        </dgm:presLayoutVars>
      </dgm:prSet>
      <dgm:spPr/>
    </dgm:pt>
    <dgm:pt modelId="{EB478677-3092-4169-882A-947F8B613434}" type="pres">
      <dgm:prSet presAssocID="{15EDF12B-B283-4F3D-BF7A-182460723E87}" presName="circleB" presStyleLbl="node1" presStyleIdx="1" presStyleCnt="4"/>
      <dgm:spPr/>
    </dgm:pt>
    <dgm:pt modelId="{8E50F76F-008B-4095-BA58-21E48A4D369F}" type="pres">
      <dgm:prSet presAssocID="{15EDF12B-B283-4F3D-BF7A-182460723E87}" presName="spaceB" presStyleCnt="0"/>
      <dgm:spPr/>
    </dgm:pt>
    <dgm:pt modelId="{AA99FCE2-1441-452B-83F7-44041B5A82C7}" type="pres">
      <dgm:prSet presAssocID="{EAE0A507-2FAB-4EF2-958D-F8951700B65D}" presName="space" presStyleCnt="0"/>
      <dgm:spPr/>
    </dgm:pt>
    <dgm:pt modelId="{4F7ADC2D-8D9A-4CFB-9C87-6A4F887831DA}" type="pres">
      <dgm:prSet presAssocID="{F9BB38E8-AE96-4BB4-9E6C-28B54DB5C413}" presName="compositeA" presStyleCnt="0"/>
      <dgm:spPr/>
    </dgm:pt>
    <dgm:pt modelId="{4877C9F9-B8D5-424B-93AB-9A212D13DB91}" type="pres">
      <dgm:prSet presAssocID="{F9BB38E8-AE96-4BB4-9E6C-28B54DB5C413}" presName="textA" presStyleLbl="revTx" presStyleIdx="2" presStyleCnt="4">
        <dgm:presLayoutVars>
          <dgm:bulletEnabled val="1"/>
        </dgm:presLayoutVars>
      </dgm:prSet>
      <dgm:spPr/>
    </dgm:pt>
    <dgm:pt modelId="{22030CC4-EBBA-4F1F-AE26-F12FED49A772}" type="pres">
      <dgm:prSet presAssocID="{F9BB38E8-AE96-4BB4-9E6C-28B54DB5C413}" presName="circleA" presStyleLbl="node1" presStyleIdx="2" presStyleCnt="4"/>
      <dgm:spPr/>
    </dgm:pt>
    <dgm:pt modelId="{3C730A9E-95BC-4924-B0A5-FD0AA8AC14C8}" type="pres">
      <dgm:prSet presAssocID="{F9BB38E8-AE96-4BB4-9E6C-28B54DB5C413}" presName="spaceA" presStyleCnt="0"/>
      <dgm:spPr/>
    </dgm:pt>
    <dgm:pt modelId="{4F399888-3733-41D1-B93A-D013C64C6120}" type="pres">
      <dgm:prSet presAssocID="{0F5FB059-F81F-4F5F-911C-64A2232D1927}" presName="space" presStyleCnt="0"/>
      <dgm:spPr/>
    </dgm:pt>
    <dgm:pt modelId="{E32B0A80-BD57-4CF1-91E9-E5241492FD64}" type="pres">
      <dgm:prSet presAssocID="{1EF310CE-7A91-43F1-8B18-DCECE74109E6}" presName="compositeB" presStyleCnt="0"/>
      <dgm:spPr/>
    </dgm:pt>
    <dgm:pt modelId="{F3359C9E-A8A0-40BB-95B3-7031F64DA412}" type="pres">
      <dgm:prSet presAssocID="{1EF310CE-7A91-43F1-8B18-DCECE74109E6}" presName="textB" presStyleLbl="revTx" presStyleIdx="3" presStyleCnt="4">
        <dgm:presLayoutVars>
          <dgm:bulletEnabled val="1"/>
        </dgm:presLayoutVars>
      </dgm:prSet>
      <dgm:spPr/>
    </dgm:pt>
    <dgm:pt modelId="{394BE50C-2682-4938-901F-269C02488BE6}" type="pres">
      <dgm:prSet presAssocID="{1EF310CE-7A91-43F1-8B18-DCECE74109E6}" presName="circleB" presStyleLbl="node1" presStyleIdx="3" presStyleCnt="4"/>
      <dgm:spPr/>
    </dgm:pt>
    <dgm:pt modelId="{169213EF-6D59-4B33-86AB-7D9EC149FE1D}" type="pres">
      <dgm:prSet presAssocID="{1EF310CE-7A91-43F1-8B18-DCECE74109E6}" presName="spaceB" presStyleCnt="0"/>
      <dgm:spPr/>
    </dgm:pt>
  </dgm:ptLst>
  <dgm:cxnLst>
    <dgm:cxn modelId="{377F4618-08A0-4860-8D0F-ACBDCEBBBEFA}" type="presOf" srcId="{15EDF12B-B283-4F3D-BF7A-182460723E87}" destId="{CF010091-BB1A-4FA6-AD95-56CBFB58CDE3}" srcOrd="0" destOrd="0" presId="urn:microsoft.com/office/officeart/2005/8/layout/hProcess11"/>
    <dgm:cxn modelId="{880D341F-E7A8-448E-B12E-F4E0E894CC92}" type="presOf" srcId="{3259EFB2-83C8-497E-A257-9037E057B449}" destId="{9849E699-9F1C-403D-999A-108205062D24}" srcOrd="0" destOrd="0" presId="urn:microsoft.com/office/officeart/2005/8/layout/hProcess11"/>
    <dgm:cxn modelId="{6222C13E-3D91-448B-A887-F7ED2F80800F}" srcId="{3259EFB2-83C8-497E-A257-9037E057B449}" destId="{B280D72C-4518-4B58-B356-F353E36C759D}" srcOrd="0" destOrd="0" parTransId="{6E4DCF34-8818-418A-8643-8423C5A159DD}" sibTransId="{E102498F-FC24-4D63-B546-315FEFDEA21A}"/>
    <dgm:cxn modelId="{262B896A-8473-49E1-94E0-CCC391134274}" srcId="{3259EFB2-83C8-497E-A257-9037E057B449}" destId="{F9BB38E8-AE96-4BB4-9E6C-28B54DB5C413}" srcOrd="2" destOrd="0" parTransId="{9A468A35-D412-4BE5-A839-80243BED8DC0}" sibTransId="{0F5FB059-F81F-4F5F-911C-64A2232D1927}"/>
    <dgm:cxn modelId="{9EFD6C54-E73A-4299-894E-1657DB666C46}" type="presOf" srcId="{1EF310CE-7A91-43F1-8B18-DCECE74109E6}" destId="{F3359C9E-A8A0-40BB-95B3-7031F64DA412}" srcOrd="0" destOrd="0" presId="urn:microsoft.com/office/officeart/2005/8/layout/hProcess11"/>
    <dgm:cxn modelId="{8FA20C76-BF25-4E15-8B25-E579A57B07FA}" type="presOf" srcId="{F9BB38E8-AE96-4BB4-9E6C-28B54DB5C413}" destId="{4877C9F9-B8D5-424B-93AB-9A212D13DB91}" srcOrd="0" destOrd="0" presId="urn:microsoft.com/office/officeart/2005/8/layout/hProcess11"/>
    <dgm:cxn modelId="{E841DB8A-534B-4E51-97FD-67572CB75A8E}" type="presOf" srcId="{B280D72C-4518-4B58-B356-F353E36C759D}" destId="{A92DEFED-F2AD-401D-AEF6-80B2465C2447}" srcOrd="0" destOrd="0" presId="urn:microsoft.com/office/officeart/2005/8/layout/hProcess11"/>
    <dgm:cxn modelId="{1A687AAA-7FD0-47C9-9259-2DACFB70F5EF}" srcId="{3259EFB2-83C8-497E-A257-9037E057B449}" destId="{15EDF12B-B283-4F3D-BF7A-182460723E87}" srcOrd="1" destOrd="0" parTransId="{C738BF1D-424B-4833-9650-D4FC1145E3F0}" sibTransId="{EAE0A507-2FAB-4EF2-958D-F8951700B65D}"/>
    <dgm:cxn modelId="{0F6A2BAF-4D08-4E22-BBA4-B5318DF51D98}" srcId="{3259EFB2-83C8-497E-A257-9037E057B449}" destId="{1EF310CE-7A91-43F1-8B18-DCECE74109E6}" srcOrd="3" destOrd="0" parTransId="{A6137C87-62E2-4542-8AF4-4FEFAD6B4B5D}" sibTransId="{16FFC2C2-ADD4-4F90-B3A7-3ECB4AFB6750}"/>
    <dgm:cxn modelId="{5928D7FB-68BB-456A-9A09-EB783014FC5A}" type="presParOf" srcId="{9849E699-9F1C-403D-999A-108205062D24}" destId="{2F94A4DE-A041-48F2-BF85-AD21BFE668AE}" srcOrd="0" destOrd="0" presId="urn:microsoft.com/office/officeart/2005/8/layout/hProcess11"/>
    <dgm:cxn modelId="{EF93E065-28E9-40D9-B2DE-365DEF703D4F}" type="presParOf" srcId="{9849E699-9F1C-403D-999A-108205062D24}" destId="{187BE810-8CB2-45C9-90FD-D528CF428EEE}" srcOrd="1" destOrd="0" presId="urn:microsoft.com/office/officeart/2005/8/layout/hProcess11"/>
    <dgm:cxn modelId="{23B259E9-0B26-49DD-A1BF-1BC9936BE96D}" type="presParOf" srcId="{187BE810-8CB2-45C9-90FD-D528CF428EEE}" destId="{9766D298-1936-432A-BB8A-CB5D76139164}" srcOrd="0" destOrd="0" presId="urn:microsoft.com/office/officeart/2005/8/layout/hProcess11"/>
    <dgm:cxn modelId="{2B56C794-E55E-47B8-A95F-EBB35B858E21}" type="presParOf" srcId="{9766D298-1936-432A-BB8A-CB5D76139164}" destId="{A92DEFED-F2AD-401D-AEF6-80B2465C2447}" srcOrd="0" destOrd="0" presId="urn:microsoft.com/office/officeart/2005/8/layout/hProcess11"/>
    <dgm:cxn modelId="{32F36D93-F08B-472B-B879-E77EBC0E2798}" type="presParOf" srcId="{9766D298-1936-432A-BB8A-CB5D76139164}" destId="{2D366463-6E12-445A-A64A-804E82336060}" srcOrd="1" destOrd="0" presId="urn:microsoft.com/office/officeart/2005/8/layout/hProcess11"/>
    <dgm:cxn modelId="{43923A88-FFF6-4EC0-82B2-EEFAE1452E31}" type="presParOf" srcId="{9766D298-1936-432A-BB8A-CB5D76139164}" destId="{0B054FCE-856F-4FF7-A46D-35CC4A1F862C}" srcOrd="2" destOrd="0" presId="urn:microsoft.com/office/officeart/2005/8/layout/hProcess11"/>
    <dgm:cxn modelId="{448B2CAF-BEB1-4A8B-88D7-692DF8C2481E}" type="presParOf" srcId="{187BE810-8CB2-45C9-90FD-D528CF428EEE}" destId="{934604E9-A28E-4B7A-90BB-F319A33D0F8F}" srcOrd="1" destOrd="0" presId="urn:microsoft.com/office/officeart/2005/8/layout/hProcess11"/>
    <dgm:cxn modelId="{BFA0735C-C025-4CFA-8F7D-5AD66F98DFA7}" type="presParOf" srcId="{187BE810-8CB2-45C9-90FD-D528CF428EEE}" destId="{37CDF3F2-23A3-4147-8A52-7901BBF99579}" srcOrd="2" destOrd="0" presId="urn:microsoft.com/office/officeart/2005/8/layout/hProcess11"/>
    <dgm:cxn modelId="{5BD759A5-9874-48EC-A414-4769B82AD19F}" type="presParOf" srcId="{37CDF3F2-23A3-4147-8A52-7901BBF99579}" destId="{CF010091-BB1A-4FA6-AD95-56CBFB58CDE3}" srcOrd="0" destOrd="0" presId="urn:microsoft.com/office/officeart/2005/8/layout/hProcess11"/>
    <dgm:cxn modelId="{DA7029D0-D26B-4CE0-BD30-5D7C013AA188}" type="presParOf" srcId="{37CDF3F2-23A3-4147-8A52-7901BBF99579}" destId="{EB478677-3092-4169-882A-947F8B613434}" srcOrd="1" destOrd="0" presId="urn:microsoft.com/office/officeart/2005/8/layout/hProcess11"/>
    <dgm:cxn modelId="{4B7C72EE-55B2-4840-B2AB-FDA276EFAA8A}" type="presParOf" srcId="{37CDF3F2-23A3-4147-8A52-7901BBF99579}" destId="{8E50F76F-008B-4095-BA58-21E48A4D369F}" srcOrd="2" destOrd="0" presId="urn:microsoft.com/office/officeart/2005/8/layout/hProcess11"/>
    <dgm:cxn modelId="{5CB76A5A-EF59-4231-AD9A-36952B509A4E}" type="presParOf" srcId="{187BE810-8CB2-45C9-90FD-D528CF428EEE}" destId="{AA99FCE2-1441-452B-83F7-44041B5A82C7}" srcOrd="3" destOrd="0" presId="urn:microsoft.com/office/officeart/2005/8/layout/hProcess11"/>
    <dgm:cxn modelId="{14FF9497-84BE-42BC-8092-F1A9971C5F56}" type="presParOf" srcId="{187BE810-8CB2-45C9-90FD-D528CF428EEE}" destId="{4F7ADC2D-8D9A-4CFB-9C87-6A4F887831DA}" srcOrd="4" destOrd="0" presId="urn:microsoft.com/office/officeart/2005/8/layout/hProcess11"/>
    <dgm:cxn modelId="{35EA8090-55EA-4E07-A4C5-547DC1CF5000}" type="presParOf" srcId="{4F7ADC2D-8D9A-4CFB-9C87-6A4F887831DA}" destId="{4877C9F9-B8D5-424B-93AB-9A212D13DB91}" srcOrd="0" destOrd="0" presId="urn:microsoft.com/office/officeart/2005/8/layout/hProcess11"/>
    <dgm:cxn modelId="{8298EA34-6E97-41C1-9B47-FB93B529CAB4}" type="presParOf" srcId="{4F7ADC2D-8D9A-4CFB-9C87-6A4F887831DA}" destId="{22030CC4-EBBA-4F1F-AE26-F12FED49A772}" srcOrd="1" destOrd="0" presId="urn:microsoft.com/office/officeart/2005/8/layout/hProcess11"/>
    <dgm:cxn modelId="{82BB2BDD-996C-4F6D-9714-7A5D5B06D3E5}" type="presParOf" srcId="{4F7ADC2D-8D9A-4CFB-9C87-6A4F887831DA}" destId="{3C730A9E-95BC-4924-B0A5-FD0AA8AC14C8}" srcOrd="2" destOrd="0" presId="urn:microsoft.com/office/officeart/2005/8/layout/hProcess11"/>
    <dgm:cxn modelId="{96B320A4-3E1A-4BFE-A15A-F43070FA7FF6}" type="presParOf" srcId="{187BE810-8CB2-45C9-90FD-D528CF428EEE}" destId="{4F399888-3733-41D1-B93A-D013C64C6120}" srcOrd="5" destOrd="0" presId="urn:microsoft.com/office/officeart/2005/8/layout/hProcess11"/>
    <dgm:cxn modelId="{A16A40E4-C27D-4951-B165-95BDD2A665CA}" type="presParOf" srcId="{187BE810-8CB2-45C9-90FD-D528CF428EEE}" destId="{E32B0A80-BD57-4CF1-91E9-E5241492FD64}" srcOrd="6" destOrd="0" presId="urn:microsoft.com/office/officeart/2005/8/layout/hProcess11"/>
    <dgm:cxn modelId="{97C3ADB7-49E3-4BE7-BB00-2EE4969742F7}" type="presParOf" srcId="{E32B0A80-BD57-4CF1-91E9-E5241492FD64}" destId="{F3359C9E-A8A0-40BB-95B3-7031F64DA412}" srcOrd="0" destOrd="0" presId="urn:microsoft.com/office/officeart/2005/8/layout/hProcess11"/>
    <dgm:cxn modelId="{ED602A0D-A4C2-4669-9BB8-88E64DD80520}" type="presParOf" srcId="{E32B0A80-BD57-4CF1-91E9-E5241492FD64}" destId="{394BE50C-2682-4938-901F-269C02488BE6}" srcOrd="1" destOrd="0" presId="urn:microsoft.com/office/officeart/2005/8/layout/hProcess11"/>
    <dgm:cxn modelId="{95FAEC00-9511-48BD-A01B-BF53E304BD99}" type="presParOf" srcId="{E32B0A80-BD57-4CF1-91E9-E5241492FD64}" destId="{169213EF-6D59-4B33-86AB-7D9EC149FE1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6AD667-1595-427D-87CB-8BB83731A178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922A9505-30E1-4732-9314-C3BD033201D2}">
      <dgm:prSet phldrT="[Testo]"/>
      <dgm:spPr/>
      <dgm:t>
        <a:bodyPr/>
        <a:lstStyle/>
        <a:p>
          <a:r>
            <a:rPr lang="it-IT" dirty="0"/>
            <a:t>Preselezione cultura generale</a:t>
          </a:r>
        </a:p>
      </dgm:t>
    </dgm:pt>
    <dgm:pt modelId="{CAF5E05E-C9CF-43CA-B6B4-2597B451DB1A}" type="parTrans" cxnId="{CCB392D3-2AA7-4625-943D-285C65282F84}">
      <dgm:prSet/>
      <dgm:spPr/>
      <dgm:t>
        <a:bodyPr/>
        <a:lstStyle/>
        <a:p>
          <a:endParaRPr lang="it-IT"/>
        </a:p>
      </dgm:t>
    </dgm:pt>
    <dgm:pt modelId="{643BDE2A-3370-43EA-AA07-E350DCC163BC}" type="sibTrans" cxnId="{CCB392D3-2AA7-4625-943D-285C65282F84}">
      <dgm:prSet/>
      <dgm:spPr/>
      <dgm:t>
        <a:bodyPr/>
        <a:lstStyle/>
        <a:p>
          <a:endParaRPr lang="it-IT"/>
        </a:p>
      </dgm:t>
    </dgm:pt>
    <dgm:pt modelId="{D65F221E-CCCF-472E-87F1-59B4A20E461B}">
      <dgm:prSet phldrT="[Testo]"/>
      <dgm:spPr/>
      <dgm:t>
        <a:bodyPr/>
        <a:lstStyle/>
        <a:p>
          <a:r>
            <a:rPr lang="it-IT" dirty="0"/>
            <a:t>Preselezione tecnica</a:t>
          </a:r>
        </a:p>
      </dgm:t>
    </dgm:pt>
    <dgm:pt modelId="{1595134E-5851-4D6A-9C13-424F6975BF63}" type="parTrans" cxnId="{658F8745-64D3-4D0A-A668-54DF66D9948B}">
      <dgm:prSet/>
      <dgm:spPr/>
      <dgm:t>
        <a:bodyPr/>
        <a:lstStyle/>
        <a:p>
          <a:endParaRPr lang="it-IT"/>
        </a:p>
      </dgm:t>
    </dgm:pt>
    <dgm:pt modelId="{36690C7F-18BD-4A00-ACBE-61B880B84B74}" type="sibTrans" cxnId="{658F8745-64D3-4D0A-A668-54DF66D9948B}">
      <dgm:prSet/>
      <dgm:spPr/>
      <dgm:t>
        <a:bodyPr/>
        <a:lstStyle/>
        <a:p>
          <a:endParaRPr lang="it-IT"/>
        </a:p>
      </dgm:t>
    </dgm:pt>
    <dgm:pt modelId="{102620CA-ABA1-44E3-840E-00E4BE4F437A}">
      <dgm:prSet phldrT="[Testo]"/>
      <dgm:spPr/>
      <dgm:t>
        <a:bodyPr/>
        <a:lstStyle/>
        <a:p>
          <a:r>
            <a:rPr lang="it-IT" dirty="0"/>
            <a:t>Prova fisica</a:t>
          </a:r>
        </a:p>
      </dgm:t>
    </dgm:pt>
    <dgm:pt modelId="{053A553A-349F-4671-A29C-6ECC95C2CAFD}" type="parTrans" cxnId="{9BCAAD1C-6297-4C4C-A9D1-191B6593E8D2}">
      <dgm:prSet/>
      <dgm:spPr/>
      <dgm:t>
        <a:bodyPr/>
        <a:lstStyle/>
        <a:p>
          <a:endParaRPr lang="it-IT"/>
        </a:p>
      </dgm:t>
    </dgm:pt>
    <dgm:pt modelId="{A669F458-5204-4BD5-9CF6-58E1F8FCC399}" type="sibTrans" cxnId="{9BCAAD1C-6297-4C4C-A9D1-191B6593E8D2}">
      <dgm:prSet/>
      <dgm:spPr/>
      <dgm:t>
        <a:bodyPr/>
        <a:lstStyle/>
        <a:p>
          <a:endParaRPr lang="it-IT"/>
        </a:p>
      </dgm:t>
    </dgm:pt>
    <dgm:pt modelId="{9C494256-3053-4AFE-B7E5-C468C4EA4204}">
      <dgm:prSet phldrT="[Testo]"/>
      <dgm:spPr/>
      <dgm:t>
        <a:bodyPr/>
        <a:lstStyle/>
        <a:p>
          <a:r>
            <a:rPr lang="it-IT" dirty="0"/>
            <a:t>Idoneità psico-attitudinale</a:t>
          </a:r>
        </a:p>
      </dgm:t>
    </dgm:pt>
    <dgm:pt modelId="{0E8447D6-31D8-4BA1-BC01-8D75B4C7F40B}" type="parTrans" cxnId="{88BED918-C29D-479A-A9B3-D044CE687AD2}">
      <dgm:prSet/>
      <dgm:spPr/>
      <dgm:t>
        <a:bodyPr/>
        <a:lstStyle/>
        <a:p>
          <a:endParaRPr lang="it-IT"/>
        </a:p>
      </dgm:t>
    </dgm:pt>
    <dgm:pt modelId="{A3E32785-5EB9-4031-B15C-F7955FD81020}" type="sibTrans" cxnId="{88BED918-C29D-479A-A9B3-D044CE687AD2}">
      <dgm:prSet/>
      <dgm:spPr/>
      <dgm:t>
        <a:bodyPr/>
        <a:lstStyle/>
        <a:p>
          <a:endParaRPr lang="it-IT"/>
        </a:p>
      </dgm:t>
    </dgm:pt>
    <dgm:pt modelId="{7236499A-EF9E-4FB9-AA5E-09934BFEB37E}">
      <dgm:prSet phldrT="[Testo]"/>
      <dgm:spPr/>
      <dgm:t>
        <a:bodyPr/>
        <a:lstStyle/>
        <a:p>
          <a:r>
            <a:rPr lang="it-IT" dirty="0"/>
            <a:t>Visita medica</a:t>
          </a:r>
        </a:p>
      </dgm:t>
    </dgm:pt>
    <dgm:pt modelId="{2BF56A0B-B4DC-4DE5-AF4C-BD5AAB0D8001}" type="parTrans" cxnId="{37655F4F-2876-46AE-AA04-7106D71EA6A4}">
      <dgm:prSet/>
      <dgm:spPr/>
      <dgm:t>
        <a:bodyPr/>
        <a:lstStyle/>
        <a:p>
          <a:endParaRPr lang="it-IT"/>
        </a:p>
      </dgm:t>
    </dgm:pt>
    <dgm:pt modelId="{E4DA82A0-8A08-4920-A136-8A84758A19DD}" type="sibTrans" cxnId="{37655F4F-2876-46AE-AA04-7106D71EA6A4}">
      <dgm:prSet/>
      <dgm:spPr/>
      <dgm:t>
        <a:bodyPr/>
        <a:lstStyle/>
        <a:p>
          <a:endParaRPr lang="it-IT"/>
        </a:p>
      </dgm:t>
    </dgm:pt>
    <dgm:pt modelId="{864C58B7-64FD-4615-91A0-DAB09A09603F}">
      <dgm:prSet phldrT="[Testo]"/>
      <dgm:spPr/>
      <dgm:t>
        <a:bodyPr/>
        <a:lstStyle/>
        <a:p>
          <a:r>
            <a:rPr lang="it-IT" dirty="0"/>
            <a:t>Formazione</a:t>
          </a:r>
        </a:p>
      </dgm:t>
    </dgm:pt>
    <dgm:pt modelId="{6A1B2B76-FCAA-410B-8098-6A6AD18A6249}" type="parTrans" cxnId="{375CD731-6C36-4543-A385-AE9D6194C196}">
      <dgm:prSet/>
      <dgm:spPr/>
      <dgm:t>
        <a:bodyPr/>
        <a:lstStyle/>
        <a:p>
          <a:endParaRPr lang="it-IT"/>
        </a:p>
      </dgm:t>
    </dgm:pt>
    <dgm:pt modelId="{C49BA5BF-63B4-4195-8995-894EE400B097}" type="sibTrans" cxnId="{375CD731-6C36-4543-A385-AE9D6194C196}">
      <dgm:prSet/>
      <dgm:spPr/>
      <dgm:t>
        <a:bodyPr/>
        <a:lstStyle/>
        <a:p>
          <a:endParaRPr lang="it-IT"/>
        </a:p>
      </dgm:t>
    </dgm:pt>
    <dgm:pt modelId="{D775EC54-C466-4089-B81C-C363763951E9}">
      <dgm:prSet phldrT="[Testo]"/>
      <dgm:spPr/>
      <dgm:t>
        <a:bodyPr/>
        <a:lstStyle/>
        <a:p>
          <a:r>
            <a:rPr lang="it-IT" dirty="0"/>
            <a:t>Esame finale</a:t>
          </a:r>
        </a:p>
      </dgm:t>
    </dgm:pt>
    <dgm:pt modelId="{4BA61EBE-044D-444D-98B0-AE544ED5B928}" type="parTrans" cxnId="{CAE26284-FCD4-43D9-A2F9-B47B25BC3D86}">
      <dgm:prSet/>
      <dgm:spPr/>
      <dgm:t>
        <a:bodyPr/>
        <a:lstStyle/>
        <a:p>
          <a:endParaRPr lang="it-IT"/>
        </a:p>
      </dgm:t>
    </dgm:pt>
    <dgm:pt modelId="{4F338D78-6AD8-4C47-AE90-A85531359D8B}" type="sibTrans" cxnId="{CAE26284-FCD4-43D9-A2F9-B47B25BC3D86}">
      <dgm:prSet/>
      <dgm:spPr/>
      <dgm:t>
        <a:bodyPr/>
        <a:lstStyle/>
        <a:p>
          <a:endParaRPr lang="it-IT"/>
        </a:p>
      </dgm:t>
    </dgm:pt>
    <dgm:pt modelId="{8AD0969F-8F6C-41F2-971B-2DEB2CBCAB80}" type="pres">
      <dgm:prSet presAssocID="{156AD667-1595-427D-87CB-8BB83731A178}" presName="Name0" presStyleCnt="0">
        <dgm:presLayoutVars>
          <dgm:dir/>
          <dgm:resizeHandles val="exact"/>
        </dgm:presLayoutVars>
      </dgm:prSet>
      <dgm:spPr/>
    </dgm:pt>
    <dgm:pt modelId="{6C949DA4-60FB-459D-AB8B-FF96A44F9FCE}" type="pres">
      <dgm:prSet presAssocID="{922A9505-30E1-4732-9314-C3BD033201D2}" presName="node" presStyleLbl="node1" presStyleIdx="0" presStyleCnt="7">
        <dgm:presLayoutVars>
          <dgm:bulletEnabled val="1"/>
        </dgm:presLayoutVars>
      </dgm:prSet>
      <dgm:spPr/>
    </dgm:pt>
    <dgm:pt modelId="{C55AFC5E-8D70-4BAA-96AD-2A0BC8FB1047}" type="pres">
      <dgm:prSet presAssocID="{643BDE2A-3370-43EA-AA07-E350DCC163BC}" presName="sibTrans" presStyleLbl="sibTrans1D1" presStyleIdx="0" presStyleCnt="6"/>
      <dgm:spPr/>
    </dgm:pt>
    <dgm:pt modelId="{40D37C53-5294-4037-AE52-7E5BD1CBE2E1}" type="pres">
      <dgm:prSet presAssocID="{643BDE2A-3370-43EA-AA07-E350DCC163BC}" presName="connectorText" presStyleLbl="sibTrans1D1" presStyleIdx="0" presStyleCnt="6"/>
      <dgm:spPr/>
    </dgm:pt>
    <dgm:pt modelId="{4C4DF7A3-0206-44BE-B2D4-9637B912E7EB}" type="pres">
      <dgm:prSet presAssocID="{D65F221E-CCCF-472E-87F1-59B4A20E461B}" presName="node" presStyleLbl="node1" presStyleIdx="1" presStyleCnt="7">
        <dgm:presLayoutVars>
          <dgm:bulletEnabled val="1"/>
        </dgm:presLayoutVars>
      </dgm:prSet>
      <dgm:spPr/>
    </dgm:pt>
    <dgm:pt modelId="{643E9D98-93E1-4652-BCAF-0C8C6EB9511A}" type="pres">
      <dgm:prSet presAssocID="{36690C7F-18BD-4A00-ACBE-61B880B84B74}" presName="sibTrans" presStyleLbl="sibTrans1D1" presStyleIdx="1" presStyleCnt="6"/>
      <dgm:spPr/>
    </dgm:pt>
    <dgm:pt modelId="{B26BFCE0-6887-404C-96BF-B64B82C0A636}" type="pres">
      <dgm:prSet presAssocID="{36690C7F-18BD-4A00-ACBE-61B880B84B74}" presName="connectorText" presStyleLbl="sibTrans1D1" presStyleIdx="1" presStyleCnt="6"/>
      <dgm:spPr/>
    </dgm:pt>
    <dgm:pt modelId="{AD7D2DE4-3DE8-495A-A5DB-5145F293B5EF}" type="pres">
      <dgm:prSet presAssocID="{102620CA-ABA1-44E3-840E-00E4BE4F437A}" presName="node" presStyleLbl="node1" presStyleIdx="2" presStyleCnt="7">
        <dgm:presLayoutVars>
          <dgm:bulletEnabled val="1"/>
        </dgm:presLayoutVars>
      </dgm:prSet>
      <dgm:spPr/>
    </dgm:pt>
    <dgm:pt modelId="{E1A8D60F-F536-40C0-864F-AC66F9D97DEA}" type="pres">
      <dgm:prSet presAssocID="{A669F458-5204-4BD5-9CF6-58E1F8FCC399}" presName="sibTrans" presStyleLbl="sibTrans1D1" presStyleIdx="2" presStyleCnt="6"/>
      <dgm:spPr/>
    </dgm:pt>
    <dgm:pt modelId="{B745B825-52B0-4D48-ABDF-FE371C8D7DC3}" type="pres">
      <dgm:prSet presAssocID="{A669F458-5204-4BD5-9CF6-58E1F8FCC399}" presName="connectorText" presStyleLbl="sibTrans1D1" presStyleIdx="2" presStyleCnt="6"/>
      <dgm:spPr/>
    </dgm:pt>
    <dgm:pt modelId="{4EE1749B-F64E-40C0-9722-EA6ECDFD7D79}" type="pres">
      <dgm:prSet presAssocID="{9C494256-3053-4AFE-B7E5-C468C4EA4204}" presName="node" presStyleLbl="node1" presStyleIdx="3" presStyleCnt="7">
        <dgm:presLayoutVars>
          <dgm:bulletEnabled val="1"/>
        </dgm:presLayoutVars>
      </dgm:prSet>
      <dgm:spPr/>
    </dgm:pt>
    <dgm:pt modelId="{7ED680C8-DFE1-4CA4-930B-35C9E980F494}" type="pres">
      <dgm:prSet presAssocID="{A3E32785-5EB9-4031-B15C-F7955FD81020}" presName="sibTrans" presStyleLbl="sibTrans1D1" presStyleIdx="3" presStyleCnt="6"/>
      <dgm:spPr/>
    </dgm:pt>
    <dgm:pt modelId="{74DD6F2C-6D87-4D1C-ABB4-646229C038A9}" type="pres">
      <dgm:prSet presAssocID="{A3E32785-5EB9-4031-B15C-F7955FD81020}" presName="connectorText" presStyleLbl="sibTrans1D1" presStyleIdx="3" presStyleCnt="6"/>
      <dgm:spPr/>
    </dgm:pt>
    <dgm:pt modelId="{09CD4C2B-8120-4223-8BDA-CC1637CE0F30}" type="pres">
      <dgm:prSet presAssocID="{7236499A-EF9E-4FB9-AA5E-09934BFEB37E}" presName="node" presStyleLbl="node1" presStyleIdx="4" presStyleCnt="7">
        <dgm:presLayoutVars>
          <dgm:bulletEnabled val="1"/>
        </dgm:presLayoutVars>
      </dgm:prSet>
      <dgm:spPr/>
    </dgm:pt>
    <dgm:pt modelId="{762C0F50-884C-42FF-A6E6-2474E1C1DF8F}" type="pres">
      <dgm:prSet presAssocID="{E4DA82A0-8A08-4920-A136-8A84758A19DD}" presName="sibTrans" presStyleLbl="sibTrans1D1" presStyleIdx="4" presStyleCnt="6"/>
      <dgm:spPr/>
    </dgm:pt>
    <dgm:pt modelId="{368C1D0D-9DD5-40FD-B730-AC6071DE1226}" type="pres">
      <dgm:prSet presAssocID="{E4DA82A0-8A08-4920-A136-8A84758A19DD}" presName="connectorText" presStyleLbl="sibTrans1D1" presStyleIdx="4" presStyleCnt="6"/>
      <dgm:spPr/>
    </dgm:pt>
    <dgm:pt modelId="{F8EFD2E1-8FBD-4231-853B-FD165B53935C}" type="pres">
      <dgm:prSet presAssocID="{864C58B7-64FD-4615-91A0-DAB09A09603F}" presName="node" presStyleLbl="node1" presStyleIdx="5" presStyleCnt="7">
        <dgm:presLayoutVars>
          <dgm:bulletEnabled val="1"/>
        </dgm:presLayoutVars>
      </dgm:prSet>
      <dgm:spPr/>
    </dgm:pt>
    <dgm:pt modelId="{A63EECC7-BAB1-43A7-8946-169D4B66B562}" type="pres">
      <dgm:prSet presAssocID="{C49BA5BF-63B4-4195-8995-894EE400B097}" presName="sibTrans" presStyleLbl="sibTrans1D1" presStyleIdx="5" presStyleCnt="6"/>
      <dgm:spPr/>
    </dgm:pt>
    <dgm:pt modelId="{BD09256F-C254-475E-9C57-EE22EF5D3534}" type="pres">
      <dgm:prSet presAssocID="{C49BA5BF-63B4-4195-8995-894EE400B097}" presName="connectorText" presStyleLbl="sibTrans1D1" presStyleIdx="5" presStyleCnt="6"/>
      <dgm:spPr/>
    </dgm:pt>
    <dgm:pt modelId="{EE310AF2-D7FE-4699-AF46-E136147159FA}" type="pres">
      <dgm:prSet presAssocID="{D775EC54-C466-4089-B81C-C363763951E9}" presName="node" presStyleLbl="node1" presStyleIdx="6" presStyleCnt="7">
        <dgm:presLayoutVars>
          <dgm:bulletEnabled val="1"/>
        </dgm:presLayoutVars>
      </dgm:prSet>
      <dgm:spPr/>
    </dgm:pt>
  </dgm:ptLst>
  <dgm:cxnLst>
    <dgm:cxn modelId="{263DD60E-2275-4FFB-A05C-5293C5580D67}" type="presOf" srcId="{9C494256-3053-4AFE-B7E5-C468C4EA4204}" destId="{4EE1749B-F64E-40C0-9722-EA6ECDFD7D79}" srcOrd="0" destOrd="0" presId="urn:microsoft.com/office/officeart/2016/7/layout/RepeatingBendingProcessNew"/>
    <dgm:cxn modelId="{F60B1313-51DF-435C-9A4E-6FE1A89051CE}" type="presOf" srcId="{922A9505-30E1-4732-9314-C3BD033201D2}" destId="{6C949DA4-60FB-459D-AB8B-FF96A44F9FCE}" srcOrd="0" destOrd="0" presId="urn:microsoft.com/office/officeart/2016/7/layout/RepeatingBendingProcessNew"/>
    <dgm:cxn modelId="{88BED918-C29D-479A-A9B3-D044CE687AD2}" srcId="{156AD667-1595-427D-87CB-8BB83731A178}" destId="{9C494256-3053-4AFE-B7E5-C468C4EA4204}" srcOrd="3" destOrd="0" parTransId="{0E8447D6-31D8-4BA1-BC01-8D75B4C7F40B}" sibTransId="{A3E32785-5EB9-4031-B15C-F7955FD81020}"/>
    <dgm:cxn modelId="{9BCAAD1C-6297-4C4C-A9D1-191B6593E8D2}" srcId="{156AD667-1595-427D-87CB-8BB83731A178}" destId="{102620CA-ABA1-44E3-840E-00E4BE4F437A}" srcOrd="2" destOrd="0" parTransId="{053A553A-349F-4671-A29C-6ECC95C2CAFD}" sibTransId="{A669F458-5204-4BD5-9CF6-58E1F8FCC399}"/>
    <dgm:cxn modelId="{EE5E2228-9E78-4B7A-AC03-03E87EFEBED7}" type="presOf" srcId="{36690C7F-18BD-4A00-ACBE-61B880B84B74}" destId="{643E9D98-93E1-4652-BCAF-0C8C6EB9511A}" srcOrd="0" destOrd="0" presId="urn:microsoft.com/office/officeart/2016/7/layout/RepeatingBendingProcessNew"/>
    <dgm:cxn modelId="{6D74712E-A527-400C-AE5D-313AB3475C95}" type="presOf" srcId="{36690C7F-18BD-4A00-ACBE-61B880B84B74}" destId="{B26BFCE0-6887-404C-96BF-B64B82C0A636}" srcOrd="1" destOrd="0" presId="urn:microsoft.com/office/officeart/2016/7/layout/RepeatingBendingProcessNew"/>
    <dgm:cxn modelId="{375CD731-6C36-4543-A385-AE9D6194C196}" srcId="{156AD667-1595-427D-87CB-8BB83731A178}" destId="{864C58B7-64FD-4615-91A0-DAB09A09603F}" srcOrd="5" destOrd="0" parTransId="{6A1B2B76-FCAA-410B-8098-6A6AD18A6249}" sibTransId="{C49BA5BF-63B4-4195-8995-894EE400B097}"/>
    <dgm:cxn modelId="{A6D8C633-F030-41E7-A357-408F3DB2EAE5}" type="presOf" srcId="{156AD667-1595-427D-87CB-8BB83731A178}" destId="{8AD0969F-8F6C-41F2-971B-2DEB2CBCAB80}" srcOrd="0" destOrd="0" presId="urn:microsoft.com/office/officeart/2016/7/layout/RepeatingBendingProcessNew"/>
    <dgm:cxn modelId="{B528A65C-061A-43F8-A4C5-8BCC09A41DC6}" type="presOf" srcId="{864C58B7-64FD-4615-91A0-DAB09A09603F}" destId="{F8EFD2E1-8FBD-4231-853B-FD165B53935C}" srcOrd="0" destOrd="0" presId="urn:microsoft.com/office/officeart/2016/7/layout/RepeatingBendingProcessNew"/>
    <dgm:cxn modelId="{D5DC7560-A0B7-4C3D-BD07-12FB71068DB0}" type="presOf" srcId="{A669F458-5204-4BD5-9CF6-58E1F8FCC399}" destId="{B745B825-52B0-4D48-ABDF-FE371C8D7DC3}" srcOrd="1" destOrd="0" presId="urn:microsoft.com/office/officeart/2016/7/layout/RepeatingBendingProcessNew"/>
    <dgm:cxn modelId="{E4778A43-479B-45B3-AE3F-98C24A9A5A63}" type="presOf" srcId="{643BDE2A-3370-43EA-AA07-E350DCC163BC}" destId="{40D37C53-5294-4037-AE52-7E5BD1CBE2E1}" srcOrd="1" destOrd="0" presId="urn:microsoft.com/office/officeart/2016/7/layout/RepeatingBendingProcessNew"/>
    <dgm:cxn modelId="{658F8745-64D3-4D0A-A668-54DF66D9948B}" srcId="{156AD667-1595-427D-87CB-8BB83731A178}" destId="{D65F221E-CCCF-472E-87F1-59B4A20E461B}" srcOrd="1" destOrd="0" parTransId="{1595134E-5851-4D6A-9C13-424F6975BF63}" sibTransId="{36690C7F-18BD-4A00-ACBE-61B880B84B74}"/>
    <dgm:cxn modelId="{37655F4F-2876-46AE-AA04-7106D71EA6A4}" srcId="{156AD667-1595-427D-87CB-8BB83731A178}" destId="{7236499A-EF9E-4FB9-AA5E-09934BFEB37E}" srcOrd="4" destOrd="0" parTransId="{2BF56A0B-B4DC-4DE5-AF4C-BD5AAB0D8001}" sibTransId="{E4DA82A0-8A08-4920-A136-8A84758A19DD}"/>
    <dgm:cxn modelId="{94CA2977-8282-4624-B610-342F6CFB4160}" type="presOf" srcId="{D775EC54-C466-4089-B81C-C363763951E9}" destId="{EE310AF2-D7FE-4699-AF46-E136147159FA}" srcOrd="0" destOrd="0" presId="urn:microsoft.com/office/officeart/2016/7/layout/RepeatingBendingProcessNew"/>
    <dgm:cxn modelId="{CAE26284-FCD4-43D9-A2F9-B47B25BC3D86}" srcId="{156AD667-1595-427D-87CB-8BB83731A178}" destId="{D775EC54-C466-4089-B81C-C363763951E9}" srcOrd="6" destOrd="0" parTransId="{4BA61EBE-044D-444D-98B0-AE544ED5B928}" sibTransId="{4F338D78-6AD8-4C47-AE90-A85531359D8B}"/>
    <dgm:cxn modelId="{9D580A85-BF86-4BC1-AC54-E9AD4CF85973}" type="presOf" srcId="{E4DA82A0-8A08-4920-A136-8A84758A19DD}" destId="{368C1D0D-9DD5-40FD-B730-AC6071DE1226}" srcOrd="1" destOrd="0" presId="urn:microsoft.com/office/officeart/2016/7/layout/RepeatingBendingProcessNew"/>
    <dgm:cxn modelId="{7338629F-6AC8-409D-98F4-144E7A8F371B}" type="presOf" srcId="{C49BA5BF-63B4-4195-8995-894EE400B097}" destId="{A63EECC7-BAB1-43A7-8946-169D4B66B562}" srcOrd="0" destOrd="0" presId="urn:microsoft.com/office/officeart/2016/7/layout/RepeatingBendingProcessNew"/>
    <dgm:cxn modelId="{B62AA7AB-A526-4A4C-8308-1A90D93E9B4C}" type="presOf" srcId="{643BDE2A-3370-43EA-AA07-E350DCC163BC}" destId="{C55AFC5E-8D70-4BAA-96AD-2A0BC8FB1047}" srcOrd="0" destOrd="0" presId="urn:microsoft.com/office/officeart/2016/7/layout/RepeatingBendingProcessNew"/>
    <dgm:cxn modelId="{2BE2BAAC-3DE9-4AAC-9C70-090F12785943}" type="presOf" srcId="{A669F458-5204-4BD5-9CF6-58E1F8FCC399}" destId="{E1A8D60F-F536-40C0-864F-AC66F9D97DEA}" srcOrd="0" destOrd="0" presId="urn:microsoft.com/office/officeart/2016/7/layout/RepeatingBendingProcessNew"/>
    <dgm:cxn modelId="{8D9C79AE-A2E3-4B00-9BCF-59A12BF7566A}" type="presOf" srcId="{C49BA5BF-63B4-4195-8995-894EE400B097}" destId="{BD09256F-C254-475E-9C57-EE22EF5D3534}" srcOrd="1" destOrd="0" presId="urn:microsoft.com/office/officeart/2016/7/layout/RepeatingBendingProcessNew"/>
    <dgm:cxn modelId="{DEF161B4-AA31-4309-BADE-35E4E830341D}" type="presOf" srcId="{A3E32785-5EB9-4031-B15C-F7955FD81020}" destId="{74DD6F2C-6D87-4D1C-ABB4-646229C038A9}" srcOrd="1" destOrd="0" presId="urn:microsoft.com/office/officeart/2016/7/layout/RepeatingBendingProcessNew"/>
    <dgm:cxn modelId="{E3BBAAB5-0B7B-4149-B82A-410D9415C6EB}" type="presOf" srcId="{A3E32785-5EB9-4031-B15C-F7955FD81020}" destId="{7ED680C8-DFE1-4CA4-930B-35C9E980F494}" srcOrd="0" destOrd="0" presId="urn:microsoft.com/office/officeart/2016/7/layout/RepeatingBendingProcessNew"/>
    <dgm:cxn modelId="{6F1557CD-2ED5-4B44-A178-4ADC2C394B22}" type="presOf" srcId="{D65F221E-CCCF-472E-87F1-59B4A20E461B}" destId="{4C4DF7A3-0206-44BE-B2D4-9637B912E7EB}" srcOrd="0" destOrd="0" presId="urn:microsoft.com/office/officeart/2016/7/layout/RepeatingBendingProcessNew"/>
    <dgm:cxn modelId="{CCB392D3-2AA7-4625-943D-285C65282F84}" srcId="{156AD667-1595-427D-87CB-8BB83731A178}" destId="{922A9505-30E1-4732-9314-C3BD033201D2}" srcOrd="0" destOrd="0" parTransId="{CAF5E05E-C9CF-43CA-B6B4-2597B451DB1A}" sibTransId="{643BDE2A-3370-43EA-AA07-E350DCC163BC}"/>
    <dgm:cxn modelId="{CD0F14DC-811E-43B3-9BAA-759D1E421609}" type="presOf" srcId="{102620CA-ABA1-44E3-840E-00E4BE4F437A}" destId="{AD7D2DE4-3DE8-495A-A5DB-5145F293B5EF}" srcOrd="0" destOrd="0" presId="urn:microsoft.com/office/officeart/2016/7/layout/RepeatingBendingProcessNew"/>
    <dgm:cxn modelId="{1CB50EFD-4079-4585-A87F-A61F08208927}" type="presOf" srcId="{E4DA82A0-8A08-4920-A136-8A84758A19DD}" destId="{762C0F50-884C-42FF-A6E6-2474E1C1DF8F}" srcOrd="0" destOrd="0" presId="urn:microsoft.com/office/officeart/2016/7/layout/RepeatingBendingProcessNew"/>
    <dgm:cxn modelId="{C0B19AFE-383A-49D0-B0CE-2A65C0C49CFE}" type="presOf" srcId="{7236499A-EF9E-4FB9-AA5E-09934BFEB37E}" destId="{09CD4C2B-8120-4223-8BDA-CC1637CE0F30}" srcOrd="0" destOrd="0" presId="urn:microsoft.com/office/officeart/2016/7/layout/RepeatingBendingProcessNew"/>
    <dgm:cxn modelId="{3EC14E4F-2D07-46D6-9F1B-720B60207998}" type="presParOf" srcId="{8AD0969F-8F6C-41F2-971B-2DEB2CBCAB80}" destId="{6C949DA4-60FB-459D-AB8B-FF96A44F9FCE}" srcOrd="0" destOrd="0" presId="urn:microsoft.com/office/officeart/2016/7/layout/RepeatingBendingProcessNew"/>
    <dgm:cxn modelId="{C00366C7-AF7A-402D-A6DA-294FD628DBFD}" type="presParOf" srcId="{8AD0969F-8F6C-41F2-971B-2DEB2CBCAB80}" destId="{C55AFC5E-8D70-4BAA-96AD-2A0BC8FB1047}" srcOrd="1" destOrd="0" presId="urn:microsoft.com/office/officeart/2016/7/layout/RepeatingBendingProcessNew"/>
    <dgm:cxn modelId="{ACC3352A-2CA4-43E3-9C50-72E19B21867A}" type="presParOf" srcId="{C55AFC5E-8D70-4BAA-96AD-2A0BC8FB1047}" destId="{40D37C53-5294-4037-AE52-7E5BD1CBE2E1}" srcOrd="0" destOrd="0" presId="urn:microsoft.com/office/officeart/2016/7/layout/RepeatingBendingProcessNew"/>
    <dgm:cxn modelId="{9A0A4B7D-73EB-4EC1-B0EF-944FB28E00C1}" type="presParOf" srcId="{8AD0969F-8F6C-41F2-971B-2DEB2CBCAB80}" destId="{4C4DF7A3-0206-44BE-B2D4-9637B912E7EB}" srcOrd="2" destOrd="0" presId="urn:microsoft.com/office/officeart/2016/7/layout/RepeatingBendingProcessNew"/>
    <dgm:cxn modelId="{57EBD802-35F0-4F52-83CF-6BADB9A77E8E}" type="presParOf" srcId="{8AD0969F-8F6C-41F2-971B-2DEB2CBCAB80}" destId="{643E9D98-93E1-4652-BCAF-0C8C6EB9511A}" srcOrd="3" destOrd="0" presId="urn:microsoft.com/office/officeart/2016/7/layout/RepeatingBendingProcessNew"/>
    <dgm:cxn modelId="{F6D135AA-3259-4BEE-87D4-D0D5157CDBD8}" type="presParOf" srcId="{643E9D98-93E1-4652-BCAF-0C8C6EB9511A}" destId="{B26BFCE0-6887-404C-96BF-B64B82C0A636}" srcOrd="0" destOrd="0" presId="urn:microsoft.com/office/officeart/2016/7/layout/RepeatingBendingProcessNew"/>
    <dgm:cxn modelId="{8F3CE4ED-9617-4EA7-9379-76C18B65D4F2}" type="presParOf" srcId="{8AD0969F-8F6C-41F2-971B-2DEB2CBCAB80}" destId="{AD7D2DE4-3DE8-495A-A5DB-5145F293B5EF}" srcOrd="4" destOrd="0" presId="urn:microsoft.com/office/officeart/2016/7/layout/RepeatingBendingProcessNew"/>
    <dgm:cxn modelId="{8BABBAB7-6655-492E-8898-6D4681E48515}" type="presParOf" srcId="{8AD0969F-8F6C-41F2-971B-2DEB2CBCAB80}" destId="{E1A8D60F-F536-40C0-864F-AC66F9D97DEA}" srcOrd="5" destOrd="0" presId="urn:microsoft.com/office/officeart/2016/7/layout/RepeatingBendingProcessNew"/>
    <dgm:cxn modelId="{BA1FF0EA-99F8-4153-A6AF-9DFCF238F065}" type="presParOf" srcId="{E1A8D60F-F536-40C0-864F-AC66F9D97DEA}" destId="{B745B825-52B0-4D48-ABDF-FE371C8D7DC3}" srcOrd="0" destOrd="0" presId="urn:microsoft.com/office/officeart/2016/7/layout/RepeatingBendingProcessNew"/>
    <dgm:cxn modelId="{070B2B9A-D22E-4A6C-81ED-C6A7CE2C89B5}" type="presParOf" srcId="{8AD0969F-8F6C-41F2-971B-2DEB2CBCAB80}" destId="{4EE1749B-F64E-40C0-9722-EA6ECDFD7D79}" srcOrd="6" destOrd="0" presId="urn:microsoft.com/office/officeart/2016/7/layout/RepeatingBendingProcessNew"/>
    <dgm:cxn modelId="{12A94014-F1C4-43A7-9014-D2045F3345C3}" type="presParOf" srcId="{8AD0969F-8F6C-41F2-971B-2DEB2CBCAB80}" destId="{7ED680C8-DFE1-4CA4-930B-35C9E980F494}" srcOrd="7" destOrd="0" presId="urn:microsoft.com/office/officeart/2016/7/layout/RepeatingBendingProcessNew"/>
    <dgm:cxn modelId="{ADFCA06C-646D-4DC2-99A8-A0CCC90EC6DE}" type="presParOf" srcId="{7ED680C8-DFE1-4CA4-930B-35C9E980F494}" destId="{74DD6F2C-6D87-4D1C-ABB4-646229C038A9}" srcOrd="0" destOrd="0" presId="urn:microsoft.com/office/officeart/2016/7/layout/RepeatingBendingProcessNew"/>
    <dgm:cxn modelId="{BA0E0D39-459B-4C94-A15C-DC885B862062}" type="presParOf" srcId="{8AD0969F-8F6C-41F2-971B-2DEB2CBCAB80}" destId="{09CD4C2B-8120-4223-8BDA-CC1637CE0F30}" srcOrd="8" destOrd="0" presId="urn:microsoft.com/office/officeart/2016/7/layout/RepeatingBendingProcessNew"/>
    <dgm:cxn modelId="{E5C18B96-5372-48C6-8D4F-21469C3ECBE0}" type="presParOf" srcId="{8AD0969F-8F6C-41F2-971B-2DEB2CBCAB80}" destId="{762C0F50-884C-42FF-A6E6-2474E1C1DF8F}" srcOrd="9" destOrd="0" presId="urn:microsoft.com/office/officeart/2016/7/layout/RepeatingBendingProcessNew"/>
    <dgm:cxn modelId="{C0FDFADF-787B-4613-A2B7-8231AD009F07}" type="presParOf" srcId="{762C0F50-884C-42FF-A6E6-2474E1C1DF8F}" destId="{368C1D0D-9DD5-40FD-B730-AC6071DE1226}" srcOrd="0" destOrd="0" presId="urn:microsoft.com/office/officeart/2016/7/layout/RepeatingBendingProcessNew"/>
    <dgm:cxn modelId="{47045E9F-42EC-4BF6-B1D8-5703A049CE9A}" type="presParOf" srcId="{8AD0969F-8F6C-41F2-971B-2DEB2CBCAB80}" destId="{F8EFD2E1-8FBD-4231-853B-FD165B53935C}" srcOrd="10" destOrd="0" presId="urn:microsoft.com/office/officeart/2016/7/layout/RepeatingBendingProcessNew"/>
    <dgm:cxn modelId="{83F61559-3874-481E-A3C6-2E127360F60D}" type="presParOf" srcId="{8AD0969F-8F6C-41F2-971B-2DEB2CBCAB80}" destId="{A63EECC7-BAB1-43A7-8946-169D4B66B562}" srcOrd="11" destOrd="0" presId="urn:microsoft.com/office/officeart/2016/7/layout/RepeatingBendingProcessNew"/>
    <dgm:cxn modelId="{FA1578B5-CD11-4456-A339-41C03F89E9BC}" type="presParOf" srcId="{A63EECC7-BAB1-43A7-8946-169D4B66B562}" destId="{BD09256F-C254-475E-9C57-EE22EF5D3534}" srcOrd="0" destOrd="0" presId="urn:microsoft.com/office/officeart/2016/7/layout/RepeatingBendingProcessNew"/>
    <dgm:cxn modelId="{FF49D54E-BAFA-479F-B9E4-7F39E1E31E1B}" type="presParOf" srcId="{8AD0969F-8F6C-41F2-971B-2DEB2CBCAB80}" destId="{EE310AF2-D7FE-4699-AF46-E136147159FA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1B7F7A-20E0-46AC-BE4E-865A8869F6C2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7B10BD8-9BAE-44DF-A99D-745F18365349}">
      <dgm:prSet phldrT="[Testo]"/>
      <dgm:spPr/>
      <dgm:t>
        <a:bodyPr/>
        <a:lstStyle/>
        <a:p>
          <a:r>
            <a:rPr lang="it-IT" dirty="0"/>
            <a:t>25%</a:t>
          </a:r>
        </a:p>
      </dgm:t>
    </dgm:pt>
    <dgm:pt modelId="{5CE8D437-582A-4F23-AE2F-16807F766809}" type="parTrans" cxnId="{E68C021D-4AA6-442F-9769-C5DD76F8A2AA}">
      <dgm:prSet/>
      <dgm:spPr/>
      <dgm:t>
        <a:bodyPr/>
        <a:lstStyle/>
        <a:p>
          <a:endParaRPr lang="it-IT"/>
        </a:p>
      </dgm:t>
    </dgm:pt>
    <dgm:pt modelId="{FD12F016-D72D-4733-957D-93CBD299F4A4}" type="sibTrans" cxnId="{E68C021D-4AA6-442F-9769-C5DD76F8A2AA}">
      <dgm:prSet/>
      <dgm:spPr/>
      <dgm:t>
        <a:bodyPr/>
        <a:lstStyle/>
        <a:p>
          <a:endParaRPr lang="it-IT"/>
        </a:p>
      </dgm:t>
    </dgm:pt>
    <dgm:pt modelId="{ED02E834-6941-4E3A-A5EF-AA519F91E4D2}">
      <dgm:prSet phldrT="[Testo]"/>
      <dgm:spPr/>
      <dgm:t>
        <a:bodyPr/>
        <a:lstStyle/>
        <a:p>
          <a:r>
            <a:rPr lang="it-IT" dirty="0"/>
            <a:t>36%</a:t>
          </a:r>
        </a:p>
      </dgm:t>
    </dgm:pt>
    <dgm:pt modelId="{F0A19ED7-F4AD-4171-A581-D953C8025E5A}" type="parTrans" cxnId="{FA34DC9C-46A7-4E0F-BD93-4FD29DCE1BFE}">
      <dgm:prSet/>
      <dgm:spPr/>
      <dgm:t>
        <a:bodyPr/>
        <a:lstStyle/>
        <a:p>
          <a:endParaRPr lang="it-IT"/>
        </a:p>
      </dgm:t>
    </dgm:pt>
    <dgm:pt modelId="{1C364935-480A-456E-B674-34CD436460A2}" type="sibTrans" cxnId="{FA34DC9C-46A7-4E0F-BD93-4FD29DCE1BFE}">
      <dgm:prSet/>
      <dgm:spPr/>
      <dgm:t>
        <a:bodyPr/>
        <a:lstStyle/>
        <a:p>
          <a:endParaRPr lang="it-IT"/>
        </a:p>
      </dgm:t>
    </dgm:pt>
    <dgm:pt modelId="{3316F0F0-F6F6-4019-9C0E-AF5E940EA8B9}">
      <dgm:prSet phldrT="[Testo]"/>
      <dgm:spPr>
        <a:noFill/>
        <a:ln>
          <a:noFill/>
        </a:ln>
      </dgm:spPr>
      <dgm:t>
        <a:bodyPr/>
        <a:lstStyle/>
        <a:p>
          <a:r>
            <a:rPr lang="it-IT" dirty="0"/>
            <a:t> </a:t>
          </a:r>
        </a:p>
      </dgm:t>
    </dgm:pt>
    <dgm:pt modelId="{71C9DFA2-2975-4DD6-9EA2-C45F7669FEC2}" type="parTrans" cxnId="{1B686E1B-D3C0-4D83-BA99-F442B3DE2E14}">
      <dgm:prSet/>
      <dgm:spPr/>
      <dgm:t>
        <a:bodyPr/>
        <a:lstStyle/>
        <a:p>
          <a:endParaRPr lang="it-IT"/>
        </a:p>
      </dgm:t>
    </dgm:pt>
    <dgm:pt modelId="{D0FEC3DC-29D3-46E3-BE88-45C2EEDF46C1}" type="sibTrans" cxnId="{1B686E1B-D3C0-4D83-BA99-F442B3DE2E14}">
      <dgm:prSet/>
      <dgm:spPr/>
      <dgm:t>
        <a:bodyPr/>
        <a:lstStyle/>
        <a:p>
          <a:endParaRPr lang="it-IT"/>
        </a:p>
      </dgm:t>
    </dgm:pt>
    <dgm:pt modelId="{629EC322-72AF-46CB-87DB-EC1CA443E6B6}">
      <dgm:prSet phldrT="[Testo]"/>
      <dgm:spPr/>
      <dgm:t>
        <a:bodyPr/>
        <a:lstStyle/>
        <a:p>
          <a:r>
            <a:rPr lang="it-IT" dirty="0"/>
            <a:t>75%</a:t>
          </a:r>
        </a:p>
      </dgm:t>
    </dgm:pt>
    <dgm:pt modelId="{FB90E496-DA0B-4887-928A-1CDB6D2DA038}" type="parTrans" cxnId="{02358DB6-829D-49AB-A503-6B7A107C43BE}">
      <dgm:prSet/>
      <dgm:spPr/>
      <dgm:t>
        <a:bodyPr/>
        <a:lstStyle/>
        <a:p>
          <a:endParaRPr lang="it-IT"/>
        </a:p>
      </dgm:t>
    </dgm:pt>
    <dgm:pt modelId="{C614525A-7D3F-4F5D-9821-9ABCDBD57D1D}" type="sibTrans" cxnId="{02358DB6-829D-49AB-A503-6B7A107C43BE}">
      <dgm:prSet/>
      <dgm:spPr/>
      <dgm:t>
        <a:bodyPr/>
        <a:lstStyle/>
        <a:p>
          <a:endParaRPr lang="it-IT"/>
        </a:p>
      </dgm:t>
    </dgm:pt>
    <dgm:pt modelId="{258BE152-DC25-4261-8936-C6F5B192E2B7}">
      <dgm:prSet phldrT="[Testo]"/>
      <dgm:spPr/>
      <dgm:t>
        <a:bodyPr/>
        <a:lstStyle/>
        <a:p>
          <a:r>
            <a:rPr lang="it-IT" dirty="0"/>
            <a:t>64%</a:t>
          </a:r>
        </a:p>
      </dgm:t>
    </dgm:pt>
    <dgm:pt modelId="{EA9FC708-5A2E-40DC-A998-A600EC9FE760}" type="parTrans" cxnId="{40AEFCF7-0044-4EA8-B5AB-60568BF0FC7F}">
      <dgm:prSet/>
      <dgm:spPr/>
      <dgm:t>
        <a:bodyPr/>
        <a:lstStyle/>
        <a:p>
          <a:endParaRPr lang="it-IT"/>
        </a:p>
      </dgm:t>
    </dgm:pt>
    <dgm:pt modelId="{35DF373C-CE1B-4589-AB88-DE7C5478B520}" type="sibTrans" cxnId="{40AEFCF7-0044-4EA8-B5AB-60568BF0FC7F}">
      <dgm:prSet/>
      <dgm:spPr/>
      <dgm:t>
        <a:bodyPr/>
        <a:lstStyle/>
        <a:p>
          <a:endParaRPr lang="it-IT"/>
        </a:p>
      </dgm:t>
    </dgm:pt>
    <dgm:pt modelId="{02BB0BD0-AF91-49E9-B51E-09CDDEBE6C0C}">
      <dgm:prSet phldrT="[Testo]"/>
      <dgm:spPr>
        <a:noFill/>
        <a:ln>
          <a:noFill/>
        </a:ln>
      </dgm:spPr>
      <dgm:t>
        <a:bodyPr/>
        <a:lstStyle/>
        <a:p>
          <a:r>
            <a:rPr lang="it-IT" dirty="0"/>
            <a:t> </a:t>
          </a:r>
        </a:p>
      </dgm:t>
    </dgm:pt>
    <dgm:pt modelId="{1AFEB90C-A5A2-42AB-827F-A3E0D0415232}" type="sibTrans" cxnId="{DA949D7F-3072-438F-8B70-4D8CA451D090}">
      <dgm:prSet/>
      <dgm:spPr/>
      <dgm:t>
        <a:bodyPr/>
        <a:lstStyle/>
        <a:p>
          <a:endParaRPr lang="it-IT"/>
        </a:p>
      </dgm:t>
    </dgm:pt>
    <dgm:pt modelId="{7AF5B5AC-72D5-41D0-9065-6E374A0C3121}" type="parTrans" cxnId="{DA949D7F-3072-438F-8B70-4D8CA451D090}">
      <dgm:prSet/>
      <dgm:spPr/>
      <dgm:t>
        <a:bodyPr/>
        <a:lstStyle/>
        <a:p>
          <a:endParaRPr lang="it-IT"/>
        </a:p>
      </dgm:t>
    </dgm:pt>
    <dgm:pt modelId="{1405C4E2-E356-4C25-8C32-C1A4F562F83A}">
      <dgm:prSet phldrT="[Testo]"/>
      <dgm:spPr>
        <a:noFill/>
        <a:ln>
          <a:noFill/>
        </a:ln>
      </dgm:spPr>
      <dgm:t>
        <a:bodyPr/>
        <a:lstStyle/>
        <a:p>
          <a:endParaRPr lang="it-IT" dirty="0"/>
        </a:p>
      </dgm:t>
    </dgm:pt>
    <dgm:pt modelId="{B307674F-1A93-44B0-A20D-5DE12D99F1DF}" type="sibTrans" cxnId="{E1542072-FA1B-4BC3-93D4-F08AF955DCA4}">
      <dgm:prSet/>
      <dgm:spPr/>
      <dgm:t>
        <a:bodyPr/>
        <a:lstStyle/>
        <a:p>
          <a:endParaRPr lang="it-IT"/>
        </a:p>
      </dgm:t>
    </dgm:pt>
    <dgm:pt modelId="{520D8340-4A1A-4B0C-8C21-59D787B803D6}" type="parTrans" cxnId="{E1542072-FA1B-4BC3-93D4-F08AF955DCA4}">
      <dgm:prSet/>
      <dgm:spPr/>
      <dgm:t>
        <a:bodyPr/>
        <a:lstStyle/>
        <a:p>
          <a:endParaRPr lang="it-IT"/>
        </a:p>
      </dgm:t>
    </dgm:pt>
    <dgm:pt modelId="{16461425-CF25-4C1F-B8FB-1186F52070C3}" type="pres">
      <dgm:prSet presAssocID="{6C1B7F7A-20E0-46AC-BE4E-865A8869F6C2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C7D5A1EE-3428-4DE5-8D46-BDA75D45BE02}" type="pres">
      <dgm:prSet presAssocID="{6C1B7F7A-20E0-46AC-BE4E-865A8869F6C2}" presName="dummyMaxCanvas" presStyleCnt="0"/>
      <dgm:spPr/>
    </dgm:pt>
    <dgm:pt modelId="{97C9838F-1170-4446-8098-225ED4B7748D}" type="pres">
      <dgm:prSet presAssocID="{6C1B7F7A-20E0-46AC-BE4E-865A8869F6C2}" presName="parentComposite" presStyleCnt="0"/>
      <dgm:spPr/>
    </dgm:pt>
    <dgm:pt modelId="{C701FF4F-A3DE-458D-8392-31464CCE4212}" type="pres">
      <dgm:prSet presAssocID="{6C1B7F7A-20E0-46AC-BE4E-865A8869F6C2}" presName="parent1" presStyleLbl="alignAccFollowNode1" presStyleIdx="0" presStyleCnt="4" custLinFactNeighborX="-2211" custLinFactNeighborY="67172">
        <dgm:presLayoutVars>
          <dgm:chMax val="4"/>
        </dgm:presLayoutVars>
      </dgm:prSet>
      <dgm:spPr/>
    </dgm:pt>
    <dgm:pt modelId="{7C948B7B-7384-40A9-9188-98F5D172F99B}" type="pres">
      <dgm:prSet presAssocID="{6C1B7F7A-20E0-46AC-BE4E-865A8869F6C2}" presName="parent2" presStyleLbl="alignAccFollowNode1" presStyleIdx="1" presStyleCnt="4">
        <dgm:presLayoutVars>
          <dgm:chMax val="4"/>
        </dgm:presLayoutVars>
      </dgm:prSet>
      <dgm:spPr/>
    </dgm:pt>
    <dgm:pt modelId="{D8F22BA4-E1DA-4EB5-8CB2-47E620A9D864}" type="pres">
      <dgm:prSet presAssocID="{6C1B7F7A-20E0-46AC-BE4E-865A8869F6C2}" presName="childrenComposite" presStyleCnt="0"/>
      <dgm:spPr/>
    </dgm:pt>
    <dgm:pt modelId="{C1DB6368-0A9F-4A19-BC50-1606CD358E16}" type="pres">
      <dgm:prSet presAssocID="{6C1B7F7A-20E0-46AC-BE4E-865A8869F6C2}" presName="dummyMaxCanvas_ChildArea" presStyleCnt="0"/>
      <dgm:spPr/>
    </dgm:pt>
    <dgm:pt modelId="{6C4B3E5D-010A-413F-8362-6FBDB0E6501C}" type="pres">
      <dgm:prSet presAssocID="{6C1B7F7A-20E0-46AC-BE4E-865A8869F6C2}" presName="fulcrum" presStyleLbl="alignAccFollowNode1" presStyleIdx="2" presStyleCnt="4"/>
      <dgm:spPr/>
    </dgm:pt>
    <dgm:pt modelId="{9FAF9FC9-C654-4632-AC40-864AA9518511}" type="pres">
      <dgm:prSet presAssocID="{6C1B7F7A-20E0-46AC-BE4E-865A8869F6C2}" presName="balance_23" presStyleLbl="alignAccFollowNode1" presStyleIdx="3" presStyleCnt="4">
        <dgm:presLayoutVars>
          <dgm:bulletEnabled val="1"/>
        </dgm:presLayoutVars>
      </dgm:prSet>
      <dgm:spPr/>
    </dgm:pt>
    <dgm:pt modelId="{2920434D-E789-48B8-AE8C-DA31283637FA}" type="pres">
      <dgm:prSet presAssocID="{6C1B7F7A-20E0-46AC-BE4E-865A8869F6C2}" presName="right_23_1" presStyleLbl="node1" presStyleIdx="0" presStyleCnt="5">
        <dgm:presLayoutVars>
          <dgm:bulletEnabled val="1"/>
        </dgm:presLayoutVars>
      </dgm:prSet>
      <dgm:spPr/>
    </dgm:pt>
    <dgm:pt modelId="{8CA67482-18DA-4EA3-8713-06CF9DA9B3E0}" type="pres">
      <dgm:prSet presAssocID="{6C1B7F7A-20E0-46AC-BE4E-865A8869F6C2}" presName="right_23_2" presStyleLbl="node1" presStyleIdx="1" presStyleCnt="5">
        <dgm:presLayoutVars>
          <dgm:bulletEnabled val="1"/>
        </dgm:presLayoutVars>
      </dgm:prSet>
      <dgm:spPr/>
    </dgm:pt>
    <dgm:pt modelId="{9F4EAA03-2DBF-4074-B50A-95A2FF2E44DE}" type="pres">
      <dgm:prSet presAssocID="{6C1B7F7A-20E0-46AC-BE4E-865A8869F6C2}" presName="right_23_3" presStyleLbl="node1" presStyleIdx="2" presStyleCnt="5">
        <dgm:presLayoutVars>
          <dgm:bulletEnabled val="1"/>
        </dgm:presLayoutVars>
      </dgm:prSet>
      <dgm:spPr/>
    </dgm:pt>
    <dgm:pt modelId="{A1A5BC29-6376-4688-BB34-AE58C3333058}" type="pres">
      <dgm:prSet presAssocID="{6C1B7F7A-20E0-46AC-BE4E-865A8869F6C2}" presName="left_23_1" presStyleLbl="node1" presStyleIdx="3" presStyleCnt="5">
        <dgm:presLayoutVars>
          <dgm:bulletEnabled val="1"/>
        </dgm:presLayoutVars>
      </dgm:prSet>
      <dgm:spPr/>
    </dgm:pt>
    <dgm:pt modelId="{F5AE001D-FDB8-4898-A8F6-CC017711457D}" type="pres">
      <dgm:prSet presAssocID="{6C1B7F7A-20E0-46AC-BE4E-865A8869F6C2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0F008D07-1D3F-4FE7-9FB5-EB5B15C6B5C6}" type="presOf" srcId="{ED02E834-6941-4E3A-A5EF-AA519F91E4D2}" destId="{F5AE001D-FDB8-4898-A8F6-CC017711457D}" srcOrd="0" destOrd="0" presId="urn:microsoft.com/office/officeart/2005/8/layout/balance1"/>
    <dgm:cxn modelId="{1B686E1B-D3C0-4D83-BA99-F442B3DE2E14}" srcId="{6C1B7F7A-20E0-46AC-BE4E-865A8869F6C2}" destId="{3316F0F0-F6F6-4019-9C0E-AF5E940EA8B9}" srcOrd="1" destOrd="0" parTransId="{71C9DFA2-2975-4DD6-9EA2-C45F7669FEC2}" sibTransId="{D0FEC3DC-29D3-46E3-BE88-45C2EEDF46C1}"/>
    <dgm:cxn modelId="{E68C021D-4AA6-442F-9769-C5DD76F8A2AA}" srcId="{1405C4E2-E356-4C25-8C32-C1A4F562F83A}" destId="{D7B10BD8-9BAE-44DF-A99D-745F18365349}" srcOrd="0" destOrd="0" parTransId="{5CE8D437-582A-4F23-AE2F-16807F766809}" sibTransId="{FD12F016-D72D-4733-957D-93CBD299F4A4}"/>
    <dgm:cxn modelId="{0ADCBE36-ADCD-40F2-9DEC-F4EDF20CD73D}" type="presOf" srcId="{258BE152-DC25-4261-8936-C6F5B192E2B7}" destId="{8CA67482-18DA-4EA3-8713-06CF9DA9B3E0}" srcOrd="0" destOrd="0" presId="urn:microsoft.com/office/officeart/2005/8/layout/balance1"/>
    <dgm:cxn modelId="{E1542072-FA1B-4BC3-93D4-F08AF955DCA4}" srcId="{6C1B7F7A-20E0-46AC-BE4E-865A8869F6C2}" destId="{1405C4E2-E356-4C25-8C32-C1A4F562F83A}" srcOrd="0" destOrd="0" parTransId="{520D8340-4A1A-4B0C-8C21-59D787B803D6}" sibTransId="{B307674F-1A93-44B0-A20D-5DE12D99F1DF}"/>
    <dgm:cxn modelId="{DA949D7F-3072-438F-8B70-4D8CA451D090}" srcId="{3316F0F0-F6F6-4019-9C0E-AF5E940EA8B9}" destId="{02BB0BD0-AF91-49E9-B51E-09CDDEBE6C0C}" srcOrd="2" destOrd="0" parTransId="{7AF5B5AC-72D5-41D0-9065-6E374A0C3121}" sibTransId="{1AFEB90C-A5A2-42AB-827F-A3E0D0415232}"/>
    <dgm:cxn modelId="{FEB69E81-5989-464F-8AA9-8A4988C0BDC2}" type="presOf" srcId="{3316F0F0-F6F6-4019-9C0E-AF5E940EA8B9}" destId="{7C948B7B-7384-40A9-9188-98F5D172F99B}" srcOrd="0" destOrd="0" presId="urn:microsoft.com/office/officeart/2005/8/layout/balance1"/>
    <dgm:cxn modelId="{B812B38A-902C-4542-BBE8-FD5238FFCCFE}" type="presOf" srcId="{629EC322-72AF-46CB-87DB-EC1CA443E6B6}" destId="{2920434D-E789-48B8-AE8C-DA31283637FA}" srcOrd="0" destOrd="0" presId="urn:microsoft.com/office/officeart/2005/8/layout/balance1"/>
    <dgm:cxn modelId="{FA34DC9C-46A7-4E0F-BD93-4FD29DCE1BFE}" srcId="{1405C4E2-E356-4C25-8C32-C1A4F562F83A}" destId="{ED02E834-6941-4E3A-A5EF-AA519F91E4D2}" srcOrd="1" destOrd="0" parTransId="{F0A19ED7-F4AD-4171-A581-D953C8025E5A}" sibTransId="{1C364935-480A-456E-B674-34CD436460A2}"/>
    <dgm:cxn modelId="{02358DB6-829D-49AB-A503-6B7A107C43BE}" srcId="{3316F0F0-F6F6-4019-9C0E-AF5E940EA8B9}" destId="{629EC322-72AF-46CB-87DB-EC1CA443E6B6}" srcOrd="0" destOrd="0" parTransId="{FB90E496-DA0B-4887-928A-1CDB6D2DA038}" sibTransId="{C614525A-7D3F-4F5D-9821-9ABCDBD57D1D}"/>
    <dgm:cxn modelId="{1B4ED7BC-E10A-4A20-8724-95605BE6F528}" type="presOf" srcId="{6C1B7F7A-20E0-46AC-BE4E-865A8869F6C2}" destId="{16461425-CF25-4C1F-B8FB-1186F52070C3}" srcOrd="0" destOrd="0" presId="urn:microsoft.com/office/officeart/2005/8/layout/balance1"/>
    <dgm:cxn modelId="{22BDDBC1-56B8-4092-9436-AA66B2253D23}" type="presOf" srcId="{02BB0BD0-AF91-49E9-B51E-09CDDEBE6C0C}" destId="{9F4EAA03-2DBF-4074-B50A-95A2FF2E44DE}" srcOrd="0" destOrd="0" presId="urn:microsoft.com/office/officeart/2005/8/layout/balance1"/>
    <dgm:cxn modelId="{C6DE58C3-C211-4112-B25B-FA49AAFBA260}" type="presOf" srcId="{1405C4E2-E356-4C25-8C32-C1A4F562F83A}" destId="{C701FF4F-A3DE-458D-8392-31464CCE4212}" srcOrd="0" destOrd="0" presId="urn:microsoft.com/office/officeart/2005/8/layout/balance1"/>
    <dgm:cxn modelId="{3885EFE6-D541-4682-8CD0-16B3E5155EB8}" type="presOf" srcId="{D7B10BD8-9BAE-44DF-A99D-745F18365349}" destId="{A1A5BC29-6376-4688-BB34-AE58C3333058}" srcOrd="0" destOrd="0" presId="urn:microsoft.com/office/officeart/2005/8/layout/balance1"/>
    <dgm:cxn modelId="{40AEFCF7-0044-4EA8-B5AB-60568BF0FC7F}" srcId="{3316F0F0-F6F6-4019-9C0E-AF5E940EA8B9}" destId="{258BE152-DC25-4261-8936-C6F5B192E2B7}" srcOrd="1" destOrd="0" parTransId="{EA9FC708-5A2E-40DC-A998-A600EC9FE760}" sibTransId="{35DF373C-CE1B-4589-AB88-DE7C5478B520}"/>
    <dgm:cxn modelId="{FC8CFFEE-4FD3-44A1-87A7-68FC0EB45BC9}" type="presParOf" srcId="{16461425-CF25-4C1F-B8FB-1186F52070C3}" destId="{C7D5A1EE-3428-4DE5-8D46-BDA75D45BE02}" srcOrd="0" destOrd="0" presId="urn:microsoft.com/office/officeart/2005/8/layout/balance1"/>
    <dgm:cxn modelId="{853F9C72-19F3-446B-A1DC-CFCE4DF20AD1}" type="presParOf" srcId="{16461425-CF25-4C1F-B8FB-1186F52070C3}" destId="{97C9838F-1170-4446-8098-225ED4B7748D}" srcOrd="1" destOrd="0" presId="urn:microsoft.com/office/officeart/2005/8/layout/balance1"/>
    <dgm:cxn modelId="{19FF1548-9423-4587-AE2B-72FB7B3B281C}" type="presParOf" srcId="{97C9838F-1170-4446-8098-225ED4B7748D}" destId="{C701FF4F-A3DE-458D-8392-31464CCE4212}" srcOrd="0" destOrd="0" presId="urn:microsoft.com/office/officeart/2005/8/layout/balance1"/>
    <dgm:cxn modelId="{0180D573-7FCD-4AC4-AC34-737785C48FEF}" type="presParOf" srcId="{97C9838F-1170-4446-8098-225ED4B7748D}" destId="{7C948B7B-7384-40A9-9188-98F5D172F99B}" srcOrd="1" destOrd="0" presId="urn:microsoft.com/office/officeart/2005/8/layout/balance1"/>
    <dgm:cxn modelId="{4ADD7068-6D08-43E2-8506-EE2F9DDD176E}" type="presParOf" srcId="{16461425-CF25-4C1F-B8FB-1186F52070C3}" destId="{D8F22BA4-E1DA-4EB5-8CB2-47E620A9D864}" srcOrd="2" destOrd="0" presId="urn:microsoft.com/office/officeart/2005/8/layout/balance1"/>
    <dgm:cxn modelId="{E12139D4-6163-4598-A598-6F3987EAB1D2}" type="presParOf" srcId="{D8F22BA4-E1DA-4EB5-8CB2-47E620A9D864}" destId="{C1DB6368-0A9F-4A19-BC50-1606CD358E16}" srcOrd="0" destOrd="0" presId="urn:microsoft.com/office/officeart/2005/8/layout/balance1"/>
    <dgm:cxn modelId="{C81FD3C5-2D4F-41DC-A5EB-89F17B1E9833}" type="presParOf" srcId="{D8F22BA4-E1DA-4EB5-8CB2-47E620A9D864}" destId="{6C4B3E5D-010A-413F-8362-6FBDB0E6501C}" srcOrd="1" destOrd="0" presId="urn:microsoft.com/office/officeart/2005/8/layout/balance1"/>
    <dgm:cxn modelId="{5DA2AA4F-008A-4F01-9873-D8456FD9C06D}" type="presParOf" srcId="{D8F22BA4-E1DA-4EB5-8CB2-47E620A9D864}" destId="{9FAF9FC9-C654-4632-AC40-864AA9518511}" srcOrd="2" destOrd="0" presId="urn:microsoft.com/office/officeart/2005/8/layout/balance1"/>
    <dgm:cxn modelId="{BF70EF3F-C04D-4317-BC1E-AE9122879BA6}" type="presParOf" srcId="{D8F22BA4-E1DA-4EB5-8CB2-47E620A9D864}" destId="{2920434D-E789-48B8-AE8C-DA31283637FA}" srcOrd="3" destOrd="0" presId="urn:microsoft.com/office/officeart/2005/8/layout/balance1"/>
    <dgm:cxn modelId="{0913FCF6-5609-4E64-A931-CA1A0D31BA30}" type="presParOf" srcId="{D8F22BA4-E1DA-4EB5-8CB2-47E620A9D864}" destId="{8CA67482-18DA-4EA3-8713-06CF9DA9B3E0}" srcOrd="4" destOrd="0" presId="urn:microsoft.com/office/officeart/2005/8/layout/balance1"/>
    <dgm:cxn modelId="{C116FFDC-6550-434A-BC06-238DD3FD7BC5}" type="presParOf" srcId="{D8F22BA4-E1DA-4EB5-8CB2-47E620A9D864}" destId="{9F4EAA03-2DBF-4074-B50A-95A2FF2E44DE}" srcOrd="5" destOrd="0" presId="urn:microsoft.com/office/officeart/2005/8/layout/balance1"/>
    <dgm:cxn modelId="{7C970726-04ED-47F3-ABDC-476C19FBC183}" type="presParOf" srcId="{D8F22BA4-E1DA-4EB5-8CB2-47E620A9D864}" destId="{A1A5BC29-6376-4688-BB34-AE58C3333058}" srcOrd="6" destOrd="0" presId="urn:microsoft.com/office/officeart/2005/8/layout/balance1"/>
    <dgm:cxn modelId="{4A8984B9-85D7-45EB-9750-60E7ED1EAD81}" type="presParOf" srcId="{D8F22BA4-E1DA-4EB5-8CB2-47E620A9D864}" destId="{F5AE001D-FDB8-4898-A8F6-CC017711457D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7BCB19-C0CA-4DB2-BB4B-047FCA983AFF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0910201-48B2-4D46-AD7D-D1A35F472615}">
      <dgm:prSet phldrT="[Testo]"/>
      <dgm:spPr/>
      <dgm:t>
        <a:bodyPr/>
        <a:lstStyle/>
        <a:p>
          <a:r>
            <a:rPr lang="it-IT" dirty="0"/>
            <a:t>E-R</a:t>
          </a:r>
        </a:p>
      </dgm:t>
    </dgm:pt>
    <dgm:pt modelId="{3D609568-295A-4952-A16D-B37165340427}" type="parTrans" cxnId="{C386DDE2-BBA3-4E75-9509-0C3F81E80720}">
      <dgm:prSet/>
      <dgm:spPr/>
      <dgm:t>
        <a:bodyPr/>
        <a:lstStyle/>
        <a:p>
          <a:endParaRPr lang="it-IT"/>
        </a:p>
      </dgm:t>
    </dgm:pt>
    <dgm:pt modelId="{F702E46E-CE2B-4775-B747-CA84326C5F38}" type="sibTrans" cxnId="{C386DDE2-BBA3-4E75-9509-0C3F81E80720}">
      <dgm:prSet/>
      <dgm:spPr/>
      <dgm:t>
        <a:bodyPr/>
        <a:lstStyle/>
        <a:p>
          <a:endParaRPr lang="it-IT"/>
        </a:p>
      </dgm:t>
    </dgm:pt>
    <dgm:pt modelId="{3878F735-6F5E-4644-A0BD-E3E048BF3C43}">
      <dgm:prSet phldrT="[Testo]"/>
      <dgm:spPr>
        <a:solidFill>
          <a:srgbClr val="C0C2D4"/>
        </a:solidFill>
      </dgm:spPr>
      <dgm:t>
        <a:bodyPr/>
        <a:lstStyle/>
        <a:p>
          <a:r>
            <a:rPr lang="it-IT" dirty="0"/>
            <a:t>Sicilia</a:t>
          </a:r>
        </a:p>
      </dgm:t>
    </dgm:pt>
    <dgm:pt modelId="{5B18215E-E758-4283-A9BD-961EA3A31E7C}" type="parTrans" cxnId="{5C05DB4D-540D-4C3B-BA32-1CFD8D70F2DA}">
      <dgm:prSet/>
      <dgm:spPr/>
      <dgm:t>
        <a:bodyPr/>
        <a:lstStyle/>
        <a:p>
          <a:endParaRPr lang="it-IT"/>
        </a:p>
      </dgm:t>
    </dgm:pt>
    <dgm:pt modelId="{AC1540CD-57C1-47F5-B505-64BE7EECCFA8}" type="sibTrans" cxnId="{5C05DB4D-540D-4C3B-BA32-1CFD8D70F2DA}">
      <dgm:prSet/>
      <dgm:spPr/>
      <dgm:t>
        <a:bodyPr/>
        <a:lstStyle/>
        <a:p>
          <a:endParaRPr lang="it-IT"/>
        </a:p>
      </dgm:t>
    </dgm:pt>
    <dgm:pt modelId="{015115D8-166D-4937-BB67-8D4CE0DA0709}">
      <dgm:prSet phldrT="[Testo]"/>
      <dgm:spPr/>
      <dgm:t>
        <a:bodyPr/>
        <a:lstStyle/>
        <a:p>
          <a:r>
            <a:rPr lang="it-IT" dirty="0"/>
            <a:t>Campania</a:t>
          </a:r>
        </a:p>
      </dgm:t>
    </dgm:pt>
    <dgm:pt modelId="{BB9D0161-51A3-481F-A112-E13CC16AECA8}" type="parTrans" cxnId="{C431C81C-7643-4482-AC9D-2B78AC5D381D}">
      <dgm:prSet/>
      <dgm:spPr/>
      <dgm:t>
        <a:bodyPr/>
        <a:lstStyle/>
        <a:p>
          <a:endParaRPr lang="it-IT"/>
        </a:p>
      </dgm:t>
    </dgm:pt>
    <dgm:pt modelId="{1611CFDD-849F-48D9-8469-AF64044E5831}" type="sibTrans" cxnId="{C431C81C-7643-4482-AC9D-2B78AC5D381D}">
      <dgm:prSet/>
      <dgm:spPr/>
      <dgm:t>
        <a:bodyPr/>
        <a:lstStyle/>
        <a:p>
          <a:endParaRPr lang="it-IT"/>
        </a:p>
      </dgm:t>
    </dgm:pt>
    <dgm:pt modelId="{3448E04C-21E0-4E43-81F4-19A82618B43A}">
      <dgm:prSet phldrT="[Testo]"/>
      <dgm:spPr/>
      <dgm:t>
        <a:bodyPr/>
        <a:lstStyle/>
        <a:p>
          <a:r>
            <a:rPr lang="it-IT" dirty="0"/>
            <a:t>46%</a:t>
          </a:r>
        </a:p>
      </dgm:t>
    </dgm:pt>
    <dgm:pt modelId="{CDE7948D-4EF7-4028-ADB2-C7CF4F002C09}" type="parTrans" cxnId="{80C6DC6D-4846-4384-A73E-5F892D1CC607}">
      <dgm:prSet/>
      <dgm:spPr/>
      <dgm:t>
        <a:bodyPr/>
        <a:lstStyle/>
        <a:p>
          <a:endParaRPr lang="it-IT"/>
        </a:p>
      </dgm:t>
    </dgm:pt>
    <dgm:pt modelId="{BD127E2D-A9DD-4CFE-9565-5FE8823A9D68}" type="sibTrans" cxnId="{80C6DC6D-4846-4384-A73E-5F892D1CC607}">
      <dgm:prSet/>
      <dgm:spPr/>
      <dgm:t>
        <a:bodyPr/>
        <a:lstStyle/>
        <a:p>
          <a:endParaRPr lang="it-IT"/>
        </a:p>
      </dgm:t>
    </dgm:pt>
    <dgm:pt modelId="{4BEF805E-F104-4A1F-82D1-2223CBF5E9D1}">
      <dgm:prSet phldrT="[Testo]"/>
      <dgm:spPr/>
      <dgm:t>
        <a:bodyPr/>
        <a:lstStyle/>
        <a:p>
          <a:r>
            <a:rPr lang="it-IT" dirty="0"/>
            <a:t>12%</a:t>
          </a:r>
        </a:p>
      </dgm:t>
    </dgm:pt>
    <dgm:pt modelId="{94131613-4A2C-4E19-BC26-CBBB5ADF3AC3}" type="parTrans" cxnId="{373F5FDE-787F-4669-8DB6-5ACFDA225531}">
      <dgm:prSet/>
      <dgm:spPr/>
      <dgm:t>
        <a:bodyPr/>
        <a:lstStyle/>
        <a:p>
          <a:endParaRPr lang="it-IT"/>
        </a:p>
      </dgm:t>
    </dgm:pt>
    <dgm:pt modelId="{C5F9DE94-AC62-4C35-98E2-0EE90ED3396F}" type="sibTrans" cxnId="{373F5FDE-787F-4669-8DB6-5ACFDA225531}">
      <dgm:prSet/>
      <dgm:spPr/>
      <dgm:t>
        <a:bodyPr/>
        <a:lstStyle/>
        <a:p>
          <a:endParaRPr lang="it-IT"/>
        </a:p>
      </dgm:t>
    </dgm:pt>
    <dgm:pt modelId="{13B05C63-4236-4F4C-A3EC-6ED09A49F169}">
      <dgm:prSet phldrT="[Testo]"/>
      <dgm:spPr/>
      <dgm:t>
        <a:bodyPr/>
        <a:lstStyle/>
        <a:p>
          <a:r>
            <a:rPr lang="it-IT" dirty="0"/>
            <a:t>10%</a:t>
          </a:r>
        </a:p>
      </dgm:t>
    </dgm:pt>
    <dgm:pt modelId="{550B15A3-8E4A-45C7-A2EC-C5F494D4A1DA}" type="parTrans" cxnId="{6304CB9E-1023-4779-B098-78E585EA8473}">
      <dgm:prSet/>
      <dgm:spPr/>
      <dgm:t>
        <a:bodyPr/>
        <a:lstStyle/>
        <a:p>
          <a:endParaRPr lang="it-IT"/>
        </a:p>
      </dgm:t>
    </dgm:pt>
    <dgm:pt modelId="{1F843B11-09DF-419A-A4CC-79520509BC92}" type="sibTrans" cxnId="{6304CB9E-1023-4779-B098-78E585EA8473}">
      <dgm:prSet/>
      <dgm:spPr/>
      <dgm:t>
        <a:bodyPr/>
        <a:lstStyle/>
        <a:p>
          <a:endParaRPr lang="it-IT"/>
        </a:p>
      </dgm:t>
    </dgm:pt>
    <dgm:pt modelId="{445D212E-2801-42DE-91C3-58FE65D4DD72}">
      <dgm:prSet phldrT="[Testo]"/>
      <dgm:spPr/>
      <dgm:t>
        <a:bodyPr/>
        <a:lstStyle/>
        <a:p>
          <a:r>
            <a:rPr lang="it-IT" dirty="0"/>
            <a:t>Puglia</a:t>
          </a:r>
        </a:p>
      </dgm:t>
    </dgm:pt>
    <dgm:pt modelId="{C176F423-4089-4D3D-B614-45DA3898812C}" type="parTrans" cxnId="{C4A8CBDB-9C86-4551-882F-D6373335DB2E}">
      <dgm:prSet/>
      <dgm:spPr/>
      <dgm:t>
        <a:bodyPr/>
        <a:lstStyle/>
        <a:p>
          <a:endParaRPr lang="it-IT"/>
        </a:p>
      </dgm:t>
    </dgm:pt>
    <dgm:pt modelId="{1C4BA7EC-7459-47C8-963C-62CC3CAA12BB}" type="sibTrans" cxnId="{C4A8CBDB-9C86-4551-882F-D6373335DB2E}">
      <dgm:prSet/>
      <dgm:spPr/>
      <dgm:t>
        <a:bodyPr/>
        <a:lstStyle/>
        <a:p>
          <a:endParaRPr lang="it-IT"/>
        </a:p>
      </dgm:t>
    </dgm:pt>
    <dgm:pt modelId="{F1887EFD-5BE9-48F5-8EA6-9CE355D379DB}">
      <dgm:prSet phldrT="[Testo]"/>
      <dgm:spPr/>
      <dgm:t>
        <a:bodyPr/>
        <a:lstStyle/>
        <a:p>
          <a:r>
            <a:rPr lang="it-IT" dirty="0"/>
            <a:t>9%</a:t>
          </a:r>
        </a:p>
      </dgm:t>
    </dgm:pt>
    <dgm:pt modelId="{E7C83351-8DF0-4A4B-86D8-C7435A715C0A}" type="parTrans" cxnId="{CD450F7E-72F6-46EA-9FEC-6019F545EC36}">
      <dgm:prSet/>
      <dgm:spPr/>
      <dgm:t>
        <a:bodyPr/>
        <a:lstStyle/>
        <a:p>
          <a:endParaRPr lang="it-IT"/>
        </a:p>
      </dgm:t>
    </dgm:pt>
    <dgm:pt modelId="{F46CBC8B-1881-440D-8E6D-F7B551DE5D06}" type="sibTrans" cxnId="{CD450F7E-72F6-46EA-9FEC-6019F545EC36}">
      <dgm:prSet/>
      <dgm:spPr/>
      <dgm:t>
        <a:bodyPr/>
        <a:lstStyle/>
        <a:p>
          <a:endParaRPr lang="it-IT"/>
        </a:p>
      </dgm:t>
    </dgm:pt>
    <dgm:pt modelId="{C55EFE56-B517-4F70-A4B3-ADEE04A72CF5}" type="pres">
      <dgm:prSet presAssocID="{267BCB19-C0CA-4DB2-BB4B-047FCA983AFF}" presName="Name0" presStyleCnt="0">
        <dgm:presLayoutVars>
          <dgm:dir/>
          <dgm:animLvl val="lvl"/>
          <dgm:resizeHandles val="exact"/>
        </dgm:presLayoutVars>
      </dgm:prSet>
      <dgm:spPr/>
    </dgm:pt>
    <dgm:pt modelId="{46406949-05CB-43D1-8637-37B1A4D4187C}" type="pres">
      <dgm:prSet presAssocID="{A0910201-48B2-4D46-AD7D-D1A35F472615}" presName="vertFlow" presStyleCnt="0"/>
      <dgm:spPr/>
    </dgm:pt>
    <dgm:pt modelId="{4765FD0A-1567-467A-BF13-49EAF39574F4}" type="pres">
      <dgm:prSet presAssocID="{A0910201-48B2-4D46-AD7D-D1A35F472615}" presName="header" presStyleLbl="node1" presStyleIdx="0" presStyleCnt="2"/>
      <dgm:spPr/>
    </dgm:pt>
    <dgm:pt modelId="{D1B947FA-F27A-441B-A562-444E73616DDB}" type="pres">
      <dgm:prSet presAssocID="{5B18215E-E758-4283-A9BD-961EA3A31E7C}" presName="parTrans" presStyleLbl="sibTrans2D1" presStyleIdx="0" presStyleCnt="6"/>
      <dgm:spPr/>
    </dgm:pt>
    <dgm:pt modelId="{1FE39315-8F28-49F9-B04E-DFC78CD9D123}" type="pres">
      <dgm:prSet presAssocID="{3878F735-6F5E-4644-A0BD-E3E048BF3C43}" presName="child" presStyleLbl="alignAccFollowNode1" presStyleIdx="0" presStyleCnt="6">
        <dgm:presLayoutVars>
          <dgm:chMax val="0"/>
          <dgm:bulletEnabled val="1"/>
        </dgm:presLayoutVars>
      </dgm:prSet>
      <dgm:spPr/>
    </dgm:pt>
    <dgm:pt modelId="{EBCC4D47-9543-4A2B-97F1-F0C5ACEAC2CF}" type="pres">
      <dgm:prSet presAssocID="{AC1540CD-57C1-47F5-B505-64BE7EECCFA8}" presName="sibTrans" presStyleLbl="sibTrans2D1" presStyleIdx="1" presStyleCnt="6"/>
      <dgm:spPr/>
    </dgm:pt>
    <dgm:pt modelId="{6501AF56-CA4C-4E87-A9D9-F47FC0B112DA}" type="pres">
      <dgm:prSet presAssocID="{015115D8-166D-4937-BB67-8D4CE0DA0709}" presName="child" presStyleLbl="alignAccFollowNode1" presStyleIdx="1" presStyleCnt="6">
        <dgm:presLayoutVars>
          <dgm:chMax val="0"/>
          <dgm:bulletEnabled val="1"/>
        </dgm:presLayoutVars>
      </dgm:prSet>
      <dgm:spPr/>
    </dgm:pt>
    <dgm:pt modelId="{F673F6BF-23AD-419A-8E9F-DE2A8EC99A21}" type="pres">
      <dgm:prSet presAssocID="{1611CFDD-849F-48D9-8469-AF64044E5831}" presName="sibTrans" presStyleLbl="sibTrans2D1" presStyleIdx="2" presStyleCnt="6"/>
      <dgm:spPr/>
    </dgm:pt>
    <dgm:pt modelId="{2230D94C-E931-4237-AC90-1007A2CB4DF7}" type="pres">
      <dgm:prSet presAssocID="{445D212E-2801-42DE-91C3-58FE65D4DD72}" presName="child" presStyleLbl="alignAccFollowNode1" presStyleIdx="2" presStyleCnt="6">
        <dgm:presLayoutVars>
          <dgm:chMax val="0"/>
          <dgm:bulletEnabled val="1"/>
        </dgm:presLayoutVars>
      </dgm:prSet>
      <dgm:spPr/>
    </dgm:pt>
    <dgm:pt modelId="{BB7C7A2B-E904-49A1-8B58-1DA1845CD2FE}" type="pres">
      <dgm:prSet presAssocID="{A0910201-48B2-4D46-AD7D-D1A35F472615}" presName="hSp" presStyleCnt="0"/>
      <dgm:spPr/>
    </dgm:pt>
    <dgm:pt modelId="{1F1A3D6F-AB97-4D08-8F16-ADD6E29D5F5F}" type="pres">
      <dgm:prSet presAssocID="{3448E04C-21E0-4E43-81F4-19A82618B43A}" presName="vertFlow" presStyleCnt="0"/>
      <dgm:spPr/>
    </dgm:pt>
    <dgm:pt modelId="{1754180B-85E2-40BE-92AD-39EB2EBA9905}" type="pres">
      <dgm:prSet presAssocID="{3448E04C-21E0-4E43-81F4-19A82618B43A}" presName="header" presStyleLbl="node1" presStyleIdx="1" presStyleCnt="2"/>
      <dgm:spPr/>
    </dgm:pt>
    <dgm:pt modelId="{9BE0FFAC-8221-42E8-B515-DBB83E43C74A}" type="pres">
      <dgm:prSet presAssocID="{94131613-4A2C-4E19-BC26-CBBB5ADF3AC3}" presName="parTrans" presStyleLbl="sibTrans2D1" presStyleIdx="3" presStyleCnt="6"/>
      <dgm:spPr/>
    </dgm:pt>
    <dgm:pt modelId="{2F9B73F6-1F18-438C-B6C5-CA9DCA002DA8}" type="pres">
      <dgm:prSet presAssocID="{4BEF805E-F104-4A1F-82D1-2223CBF5E9D1}" presName="child" presStyleLbl="alignAccFollowNode1" presStyleIdx="3" presStyleCnt="6">
        <dgm:presLayoutVars>
          <dgm:chMax val="0"/>
          <dgm:bulletEnabled val="1"/>
        </dgm:presLayoutVars>
      </dgm:prSet>
      <dgm:spPr/>
    </dgm:pt>
    <dgm:pt modelId="{47677EE6-045A-4D25-A241-0FECA2EDF5AD}" type="pres">
      <dgm:prSet presAssocID="{C5F9DE94-AC62-4C35-98E2-0EE90ED3396F}" presName="sibTrans" presStyleLbl="sibTrans2D1" presStyleIdx="4" presStyleCnt="6"/>
      <dgm:spPr/>
    </dgm:pt>
    <dgm:pt modelId="{FE0FB036-BF3E-40EB-8011-04FFDAA6C27F}" type="pres">
      <dgm:prSet presAssocID="{13B05C63-4236-4F4C-A3EC-6ED09A49F169}" presName="child" presStyleLbl="alignAccFollowNode1" presStyleIdx="4" presStyleCnt="6">
        <dgm:presLayoutVars>
          <dgm:chMax val="0"/>
          <dgm:bulletEnabled val="1"/>
        </dgm:presLayoutVars>
      </dgm:prSet>
      <dgm:spPr/>
    </dgm:pt>
    <dgm:pt modelId="{C5C73E5C-AC04-4E15-9BEE-B4DBDF4AEEE4}" type="pres">
      <dgm:prSet presAssocID="{1F843B11-09DF-419A-A4CC-79520509BC92}" presName="sibTrans" presStyleLbl="sibTrans2D1" presStyleIdx="5" presStyleCnt="6"/>
      <dgm:spPr/>
    </dgm:pt>
    <dgm:pt modelId="{C0D63407-FDC3-4FC5-B4A2-84CEF4D4F7E7}" type="pres">
      <dgm:prSet presAssocID="{F1887EFD-5BE9-48F5-8EA6-9CE355D379DB}" presName="child" presStyleLbl="alignAccFollowNode1" presStyleIdx="5" presStyleCnt="6">
        <dgm:presLayoutVars>
          <dgm:chMax val="0"/>
          <dgm:bulletEnabled val="1"/>
        </dgm:presLayoutVars>
      </dgm:prSet>
      <dgm:spPr/>
    </dgm:pt>
  </dgm:ptLst>
  <dgm:cxnLst>
    <dgm:cxn modelId="{5D052103-3183-448F-A138-DBB5F9CD598E}" type="presOf" srcId="{1611CFDD-849F-48D9-8469-AF64044E5831}" destId="{F673F6BF-23AD-419A-8E9F-DE2A8EC99A21}" srcOrd="0" destOrd="0" presId="urn:microsoft.com/office/officeart/2005/8/layout/lProcess1"/>
    <dgm:cxn modelId="{C431C81C-7643-4482-AC9D-2B78AC5D381D}" srcId="{A0910201-48B2-4D46-AD7D-D1A35F472615}" destId="{015115D8-166D-4937-BB67-8D4CE0DA0709}" srcOrd="1" destOrd="0" parTransId="{BB9D0161-51A3-481F-A112-E13CC16AECA8}" sibTransId="{1611CFDD-849F-48D9-8469-AF64044E5831}"/>
    <dgm:cxn modelId="{2B5BC326-3665-460F-B6E9-97FB49D726D8}" type="presOf" srcId="{4BEF805E-F104-4A1F-82D1-2223CBF5E9D1}" destId="{2F9B73F6-1F18-438C-B6C5-CA9DCA002DA8}" srcOrd="0" destOrd="0" presId="urn:microsoft.com/office/officeart/2005/8/layout/lProcess1"/>
    <dgm:cxn modelId="{D7E8EB2A-30D7-41F0-8166-CE8465E6D8EE}" type="presOf" srcId="{3448E04C-21E0-4E43-81F4-19A82618B43A}" destId="{1754180B-85E2-40BE-92AD-39EB2EBA9905}" srcOrd="0" destOrd="0" presId="urn:microsoft.com/office/officeart/2005/8/layout/lProcess1"/>
    <dgm:cxn modelId="{6E13A45E-B509-45BF-85A1-201758F92681}" type="presOf" srcId="{A0910201-48B2-4D46-AD7D-D1A35F472615}" destId="{4765FD0A-1567-467A-BF13-49EAF39574F4}" srcOrd="0" destOrd="0" presId="urn:microsoft.com/office/officeart/2005/8/layout/lProcess1"/>
    <dgm:cxn modelId="{7E2C7941-F5E8-4369-BF70-FA8BD3F4969C}" type="presOf" srcId="{F1887EFD-5BE9-48F5-8EA6-9CE355D379DB}" destId="{C0D63407-FDC3-4FC5-B4A2-84CEF4D4F7E7}" srcOrd="0" destOrd="0" presId="urn:microsoft.com/office/officeart/2005/8/layout/lProcess1"/>
    <dgm:cxn modelId="{3EEE5643-4BC2-4F82-8BD1-979CBB0C6DDE}" type="presOf" srcId="{445D212E-2801-42DE-91C3-58FE65D4DD72}" destId="{2230D94C-E931-4237-AC90-1007A2CB4DF7}" srcOrd="0" destOrd="0" presId="urn:microsoft.com/office/officeart/2005/8/layout/lProcess1"/>
    <dgm:cxn modelId="{E8D35C49-3CDF-4D44-A6AE-EC81C2840CBC}" type="presOf" srcId="{1F843B11-09DF-419A-A4CC-79520509BC92}" destId="{C5C73E5C-AC04-4E15-9BEE-B4DBDF4AEEE4}" srcOrd="0" destOrd="0" presId="urn:microsoft.com/office/officeart/2005/8/layout/lProcess1"/>
    <dgm:cxn modelId="{23BD6D4B-C956-422A-8843-B34033E68D4F}" type="presOf" srcId="{C5F9DE94-AC62-4C35-98E2-0EE90ED3396F}" destId="{47677EE6-045A-4D25-A241-0FECA2EDF5AD}" srcOrd="0" destOrd="0" presId="urn:microsoft.com/office/officeart/2005/8/layout/lProcess1"/>
    <dgm:cxn modelId="{5C05DB4D-540D-4C3B-BA32-1CFD8D70F2DA}" srcId="{A0910201-48B2-4D46-AD7D-D1A35F472615}" destId="{3878F735-6F5E-4644-A0BD-E3E048BF3C43}" srcOrd="0" destOrd="0" parTransId="{5B18215E-E758-4283-A9BD-961EA3A31E7C}" sibTransId="{AC1540CD-57C1-47F5-B505-64BE7EECCFA8}"/>
    <dgm:cxn modelId="{80C6DC6D-4846-4384-A73E-5F892D1CC607}" srcId="{267BCB19-C0CA-4DB2-BB4B-047FCA983AFF}" destId="{3448E04C-21E0-4E43-81F4-19A82618B43A}" srcOrd="1" destOrd="0" parTransId="{CDE7948D-4EF7-4028-ADB2-C7CF4F002C09}" sibTransId="{BD127E2D-A9DD-4CFE-9565-5FE8823A9D68}"/>
    <dgm:cxn modelId="{29C57653-FE94-44B6-B1F0-50AE2BA76FEF}" type="presOf" srcId="{267BCB19-C0CA-4DB2-BB4B-047FCA983AFF}" destId="{C55EFE56-B517-4F70-A4B3-ADEE04A72CF5}" srcOrd="0" destOrd="0" presId="urn:microsoft.com/office/officeart/2005/8/layout/lProcess1"/>
    <dgm:cxn modelId="{82BB6E54-4AA1-4B35-9C7C-44B0A3475BA1}" type="presOf" srcId="{015115D8-166D-4937-BB67-8D4CE0DA0709}" destId="{6501AF56-CA4C-4E87-A9D9-F47FC0B112DA}" srcOrd="0" destOrd="0" presId="urn:microsoft.com/office/officeart/2005/8/layout/lProcess1"/>
    <dgm:cxn modelId="{CD450F7E-72F6-46EA-9FEC-6019F545EC36}" srcId="{3448E04C-21E0-4E43-81F4-19A82618B43A}" destId="{F1887EFD-5BE9-48F5-8EA6-9CE355D379DB}" srcOrd="2" destOrd="0" parTransId="{E7C83351-8DF0-4A4B-86D8-C7435A715C0A}" sibTransId="{F46CBC8B-1881-440D-8E6D-F7B551DE5D06}"/>
    <dgm:cxn modelId="{E1249E85-980D-48C0-9B8C-11CDA9531F3D}" type="presOf" srcId="{AC1540CD-57C1-47F5-B505-64BE7EECCFA8}" destId="{EBCC4D47-9543-4A2B-97F1-F0C5ACEAC2CF}" srcOrd="0" destOrd="0" presId="urn:microsoft.com/office/officeart/2005/8/layout/lProcess1"/>
    <dgm:cxn modelId="{0B5C5696-8637-44A4-9556-C0A9BA085B87}" type="presOf" srcId="{5B18215E-E758-4283-A9BD-961EA3A31E7C}" destId="{D1B947FA-F27A-441B-A562-444E73616DDB}" srcOrd="0" destOrd="0" presId="urn:microsoft.com/office/officeart/2005/8/layout/lProcess1"/>
    <dgm:cxn modelId="{6304CB9E-1023-4779-B098-78E585EA8473}" srcId="{3448E04C-21E0-4E43-81F4-19A82618B43A}" destId="{13B05C63-4236-4F4C-A3EC-6ED09A49F169}" srcOrd="1" destOrd="0" parTransId="{550B15A3-8E4A-45C7-A2EC-C5F494D4A1DA}" sibTransId="{1F843B11-09DF-419A-A4CC-79520509BC92}"/>
    <dgm:cxn modelId="{E80B7FB3-E866-4C8B-8D58-43EDD8297623}" type="presOf" srcId="{94131613-4A2C-4E19-BC26-CBBB5ADF3AC3}" destId="{9BE0FFAC-8221-42E8-B515-DBB83E43C74A}" srcOrd="0" destOrd="0" presId="urn:microsoft.com/office/officeart/2005/8/layout/lProcess1"/>
    <dgm:cxn modelId="{C87E45C4-8E19-4348-A080-AE5EDE6B6F62}" type="presOf" srcId="{3878F735-6F5E-4644-A0BD-E3E048BF3C43}" destId="{1FE39315-8F28-49F9-B04E-DFC78CD9D123}" srcOrd="0" destOrd="0" presId="urn:microsoft.com/office/officeart/2005/8/layout/lProcess1"/>
    <dgm:cxn modelId="{DD81D0CE-DE42-49EC-AC48-2248D9F83F94}" type="presOf" srcId="{13B05C63-4236-4F4C-A3EC-6ED09A49F169}" destId="{FE0FB036-BF3E-40EB-8011-04FFDAA6C27F}" srcOrd="0" destOrd="0" presId="urn:microsoft.com/office/officeart/2005/8/layout/lProcess1"/>
    <dgm:cxn modelId="{C4A8CBDB-9C86-4551-882F-D6373335DB2E}" srcId="{A0910201-48B2-4D46-AD7D-D1A35F472615}" destId="{445D212E-2801-42DE-91C3-58FE65D4DD72}" srcOrd="2" destOrd="0" parTransId="{C176F423-4089-4D3D-B614-45DA3898812C}" sibTransId="{1C4BA7EC-7459-47C8-963C-62CC3CAA12BB}"/>
    <dgm:cxn modelId="{373F5FDE-787F-4669-8DB6-5ACFDA225531}" srcId="{3448E04C-21E0-4E43-81F4-19A82618B43A}" destId="{4BEF805E-F104-4A1F-82D1-2223CBF5E9D1}" srcOrd="0" destOrd="0" parTransId="{94131613-4A2C-4E19-BC26-CBBB5ADF3AC3}" sibTransId="{C5F9DE94-AC62-4C35-98E2-0EE90ED3396F}"/>
    <dgm:cxn modelId="{C386DDE2-BBA3-4E75-9509-0C3F81E80720}" srcId="{267BCB19-C0CA-4DB2-BB4B-047FCA983AFF}" destId="{A0910201-48B2-4D46-AD7D-D1A35F472615}" srcOrd="0" destOrd="0" parTransId="{3D609568-295A-4952-A16D-B37165340427}" sibTransId="{F702E46E-CE2B-4775-B747-CA84326C5F38}"/>
    <dgm:cxn modelId="{541DC050-47D3-476D-84BC-39DDDAE78B1C}" type="presParOf" srcId="{C55EFE56-B517-4F70-A4B3-ADEE04A72CF5}" destId="{46406949-05CB-43D1-8637-37B1A4D4187C}" srcOrd="0" destOrd="0" presId="urn:microsoft.com/office/officeart/2005/8/layout/lProcess1"/>
    <dgm:cxn modelId="{4A0B22CE-9273-40B9-B5D7-672A9E3B54EA}" type="presParOf" srcId="{46406949-05CB-43D1-8637-37B1A4D4187C}" destId="{4765FD0A-1567-467A-BF13-49EAF39574F4}" srcOrd="0" destOrd="0" presId="urn:microsoft.com/office/officeart/2005/8/layout/lProcess1"/>
    <dgm:cxn modelId="{CF97EE61-3A91-4E59-9094-C35C49CB6905}" type="presParOf" srcId="{46406949-05CB-43D1-8637-37B1A4D4187C}" destId="{D1B947FA-F27A-441B-A562-444E73616DDB}" srcOrd="1" destOrd="0" presId="urn:microsoft.com/office/officeart/2005/8/layout/lProcess1"/>
    <dgm:cxn modelId="{201E7747-5BF6-41DC-AC37-368641095CF3}" type="presParOf" srcId="{46406949-05CB-43D1-8637-37B1A4D4187C}" destId="{1FE39315-8F28-49F9-B04E-DFC78CD9D123}" srcOrd="2" destOrd="0" presId="urn:microsoft.com/office/officeart/2005/8/layout/lProcess1"/>
    <dgm:cxn modelId="{B5249828-5D4F-4096-B341-0BA5608293B6}" type="presParOf" srcId="{46406949-05CB-43D1-8637-37B1A4D4187C}" destId="{EBCC4D47-9543-4A2B-97F1-F0C5ACEAC2CF}" srcOrd="3" destOrd="0" presId="urn:microsoft.com/office/officeart/2005/8/layout/lProcess1"/>
    <dgm:cxn modelId="{FC47E679-95E4-41E8-A10F-44628DFFA188}" type="presParOf" srcId="{46406949-05CB-43D1-8637-37B1A4D4187C}" destId="{6501AF56-CA4C-4E87-A9D9-F47FC0B112DA}" srcOrd="4" destOrd="0" presId="urn:microsoft.com/office/officeart/2005/8/layout/lProcess1"/>
    <dgm:cxn modelId="{CA5E2EC2-31C4-424B-98EA-A64B9CEF74F1}" type="presParOf" srcId="{46406949-05CB-43D1-8637-37B1A4D4187C}" destId="{F673F6BF-23AD-419A-8E9F-DE2A8EC99A21}" srcOrd="5" destOrd="0" presId="urn:microsoft.com/office/officeart/2005/8/layout/lProcess1"/>
    <dgm:cxn modelId="{BDEBCA22-A963-4346-BFA5-92766239B426}" type="presParOf" srcId="{46406949-05CB-43D1-8637-37B1A4D4187C}" destId="{2230D94C-E931-4237-AC90-1007A2CB4DF7}" srcOrd="6" destOrd="0" presId="urn:microsoft.com/office/officeart/2005/8/layout/lProcess1"/>
    <dgm:cxn modelId="{1C63E9A6-DE0C-4C88-B9DA-C548A38FC5A2}" type="presParOf" srcId="{C55EFE56-B517-4F70-A4B3-ADEE04A72CF5}" destId="{BB7C7A2B-E904-49A1-8B58-1DA1845CD2FE}" srcOrd="1" destOrd="0" presId="urn:microsoft.com/office/officeart/2005/8/layout/lProcess1"/>
    <dgm:cxn modelId="{31633DC0-8A42-4269-9771-871EF6AC0AF8}" type="presParOf" srcId="{C55EFE56-B517-4F70-A4B3-ADEE04A72CF5}" destId="{1F1A3D6F-AB97-4D08-8F16-ADD6E29D5F5F}" srcOrd="2" destOrd="0" presId="urn:microsoft.com/office/officeart/2005/8/layout/lProcess1"/>
    <dgm:cxn modelId="{E254D36E-E3AE-4E30-ADC6-268A2DFEA878}" type="presParOf" srcId="{1F1A3D6F-AB97-4D08-8F16-ADD6E29D5F5F}" destId="{1754180B-85E2-40BE-92AD-39EB2EBA9905}" srcOrd="0" destOrd="0" presId="urn:microsoft.com/office/officeart/2005/8/layout/lProcess1"/>
    <dgm:cxn modelId="{D127B1AF-A5CA-4EEE-AD35-A1B9869493C6}" type="presParOf" srcId="{1F1A3D6F-AB97-4D08-8F16-ADD6E29D5F5F}" destId="{9BE0FFAC-8221-42E8-B515-DBB83E43C74A}" srcOrd="1" destOrd="0" presId="urn:microsoft.com/office/officeart/2005/8/layout/lProcess1"/>
    <dgm:cxn modelId="{8E50398E-5717-4C1A-A500-14226E80A181}" type="presParOf" srcId="{1F1A3D6F-AB97-4D08-8F16-ADD6E29D5F5F}" destId="{2F9B73F6-1F18-438C-B6C5-CA9DCA002DA8}" srcOrd="2" destOrd="0" presId="urn:microsoft.com/office/officeart/2005/8/layout/lProcess1"/>
    <dgm:cxn modelId="{4045E8C8-737D-4E17-9871-05B276C9A640}" type="presParOf" srcId="{1F1A3D6F-AB97-4D08-8F16-ADD6E29D5F5F}" destId="{47677EE6-045A-4D25-A241-0FECA2EDF5AD}" srcOrd="3" destOrd="0" presId="urn:microsoft.com/office/officeart/2005/8/layout/lProcess1"/>
    <dgm:cxn modelId="{14D8C03B-0B4D-4472-8392-D51DA65A172E}" type="presParOf" srcId="{1F1A3D6F-AB97-4D08-8F16-ADD6E29D5F5F}" destId="{FE0FB036-BF3E-40EB-8011-04FFDAA6C27F}" srcOrd="4" destOrd="0" presId="urn:microsoft.com/office/officeart/2005/8/layout/lProcess1"/>
    <dgm:cxn modelId="{2C0FE246-BE6A-4AC4-82CD-3F054550A46D}" type="presParOf" srcId="{1F1A3D6F-AB97-4D08-8F16-ADD6E29D5F5F}" destId="{C5C73E5C-AC04-4E15-9BEE-B4DBDF4AEEE4}" srcOrd="5" destOrd="0" presId="urn:microsoft.com/office/officeart/2005/8/layout/lProcess1"/>
    <dgm:cxn modelId="{2826EA6F-B4DB-4833-A97A-93B24E8DA3F6}" type="presParOf" srcId="{1F1A3D6F-AB97-4D08-8F16-ADD6E29D5F5F}" destId="{C0D63407-FDC3-4FC5-B4A2-84CEF4D4F7E7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7BCB19-C0CA-4DB2-BB4B-047FCA983AFF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0910201-48B2-4D46-AD7D-D1A35F472615}">
      <dgm:prSet phldrT="[Testo]"/>
      <dgm:spPr/>
      <dgm:t>
        <a:bodyPr/>
        <a:lstStyle/>
        <a:p>
          <a:r>
            <a:rPr lang="it-IT" dirty="0"/>
            <a:t>E-R</a:t>
          </a:r>
        </a:p>
      </dgm:t>
    </dgm:pt>
    <dgm:pt modelId="{3D609568-295A-4952-A16D-B37165340427}" type="parTrans" cxnId="{C386DDE2-BBA3-4E75-9509-0C3F81E80720}">
      <dgm:prSet/>
      <dgm:spPr/>
      <dgm:t>
        <a:bodyPr/>
        <a:lstStyle/>
        <a:p>
          <a:endParaRPr lang="it-IT"/>
        </a:p>
      </dgm:t>
    </dgm:pt>
    <dgm:pt modelId="{F702E46E-CE2B-4775-B747-CA84326C5F38}" type="sibTrans" cxnId="{C386DDE2-BBA3-4E75-9509-0C3F81E80720}">
      <dgm:prSet/>
      <dgm:spPr/>
      <dgm:t>
        <a:bodyPr/>
        <a:lstStyle/>
        <a:p>
          <a:endParaRPr lang="it-IT"/>
        </a:p>
      </dgm:t>
    </dgm:pt>
    <dgm:pt modelId="{3878F735-6F5E-4644-A0BD-E3E048BF3C43}">
      <dgm:prSet phldrT="[Testo]"/>
      <dgm:spPr/>
      <dgm:t>
        <a:bodyPr/>
        <a:lstStyle/>
        <a:p>
          <a:r>
            <a:rPr lang="it-IT" dirty="0"/>
            <a:t>Campania</a:t>
          </a:r>
        </a:p>
      </dgm:t>
    </dgm:pt>
    <dgm:pt modelId="{5B18215E-E758-4283-A9BD-961EA3A31E7C}" type="parTrans" cxnId="{5C05DB4D-540D-4C3B-BA32-1CFD8D70F2DA}">
      <dgm:prSet/>
      <dgm:spPr/>
      <dgm:t>
        <a:bodyPr/>
        <a:lstStyle/>
        <a:p>
          <a:endParaRPr lang="it-IT"/>
        </a:p>
      </dgm:t>
    </dgm:pt>
    <dgm:pt modelId="{AC1540CD-57C1-47F5-B505-64BE7EECCFA8}" type="sibTrans" cxnId="{5C05DB4D-540D-4C3B-BA32-1CFD8D70F2DA}">
      <dgm:prSet/>
      <dgm:spPr/>
      <dgm:t>
        <a:bodyPr/>
        <a:lstStyle/>
        <a:p>
          <a:endParaRPr lang="it-IT"/>
        </a:p>
      </dgm:t>
    </dgm:pt>
    <dgm:pt modelId="{015115D8-166D-4937-BB67-8D4CE0DA0709}">
      <dgm:prSet phldrT="[Testo]"/>
      <dgm:spPr/>
      <dgm:t>
        <a:bodyPr/>
        <a:lstStyle/>
        <a:p>
          <a:r>
            <a:rPr lang="it-IT" dirty="0"/>
            <a:t>Sicilia</a:t>
          </a:r>
        </a:p>
      </dgm:t>
    </dgm:pt>
    <dgm:pt modelId="{BB9D0161-51A3-481F-A112-E13CC16AECA8}" type="parTrans" cxnId="{C431C81C-7643-4482-AC9D-2B78AC5D381D}">
      <dgm:prSet/>
      <dgm:spPr/>
      <dgm:t>
        <a:bodyPr/>
        <a:lstStyle/>
        <a:p>
          <a:endParaRPr lang="it-IT"/>
        </a:p>
      </dgm:t>
    </dgm:pt>
    <dgm:pt modelId="{1611CFDD-849F-48D9-8469-AF64044E5831}" type="sibTrans" cxnId="{C431C81C-7643-4482-AC9D-2B78AC5D381D}">
      <dgm:prSet/>
      <dgm:spPr/>
      <dgm:t>
        <a:bodyPr/>
        <a:lstStyle/>
        <a:p>
          <a:endParaRPr lang="it-IT"/>
        </a:p>
      </dgm:t>
    </dgm:pt>
    <dgm:pt modelId="{3448E04C-21E0-4E43-81F4-19A82618B43A}">
      <dgm:prSet phldrT="[Testo]"/>
      <dgm:spPr/>
      <dgm:t>
        <a:bodyPr/>
        <a:lstStyle/>
        <a:p>
          <a:r>
            <a:rPr lang="it-IT" dirty="0"/>
            <a:t>59%</a:t>
          </a:r>
        </a:p>
      </dgm:t>
    </dgm:pt>
    <dgm:pt modelId="{CDE7948D-4EF7-4028-ADB2-C7CF4F002C09}" type="parTrans" cxnId="{80C6DC6D-4846-4384-A73E-5F892D1CC607}">
      <dgm:prSet/>
      <dgm:spPr/>
      <dgm:t>
        <a:bodyPr/>
        <a:lstStyle/>
        <a:p>
          <a:endParaRPr lang="it-IT"/>
        </a:p>
      </dgm:t>
    </dgm:pt>
    <dgm:pt modelId="{BD127E2D-A9DD-4CFE-9565-5FE8823A9D68}" type="sibTrans" cxnId="{80C6DC6D-4846-4384-A73E-5F892D1CC607}">
      <dgm:prSet/>
      <dgm:spPr/>
      <dgm:t>
        <a:bodyPr/>
        <a:lstStyle/>
        <a:p>
          <a:endParaRPr lang="it-IT"/>
        </a:p>
      </dgm:t>
    </dgm:pt>
    <dgm:pt modelId="{4BEF805E-F104-4A1F-82D1-2223CBF5E9D1}">
      <dgm:prSet phldrT="[Testo]"/>
      <dgm:spPr/>
      <dgm:t>
        <a:bodyPr/>
        <a:lstStyle/>
        <a:p>
          <a:r>
            <a:rPr lang="it-IT" dirty="0"/>
            <a:t>9%</a:t>
          </a:r>
        </a:p>
      </dgm:t>
    </dgm:pt>
    <dgm:pt modelId="{94131613-4A2C-4E19-BC26-CBBB5ADF3AC3}" type="parTrans" cxnId="{373F5FDE-787F-4669-8DB6-5ACFDA225531}">
      <dgm:prSet/>
      <dgm:spPr/>
      <dgm:t>
        <a:bodyPr/>
        <a:lstStyle/>
        <a:p>
          <a:endParaRPr lang="it-IT"/>
        </a:p>
      </dgm:t>
    </dgm:pt>
    <dgm:pt modelId="{C5F9DE94-AC62-4C35-98E2-0EE90ED3396F}" type="sibTrans" cxnId="{373F5FDE-787F-4669-8DB6-5ACFDA225531}">
      <dgm:prSet/>
      <dgm:spPr/>
      <dgm:t>
        <a:bodyPr/>
        <a:lstStyle/>
        <a:p>
          <a:endParaRPr lang="it-IT"/>
        </a:p>
      </dgm:t>
    </dgm:pt>
    <dgm:pt modelId="{13B05C63-4236-4F4C-A3EC-6ED09A49F169}">
      <dgm:prSet phldrT="[Testo]"/>
      <dgm:spPr/>
      <dgm:t>
        <a:bodyPr/>
        <a:lstStyle/>
        <a:p>
          <a:r>
            <a:rPr lang="it-IT" dirty="0"/>
            <a:t>8%</a:t>
          </a:r>
        </a:p>
      </dgm:t>
    </dgm:pt>
    <dgm:pt modelId="{550B15A3-8E4A-45C7-A2EC-C5F494D4A1DA}" type="parTrans" cxnId="{6304CB9E-1023-4779-B098-78E585EA8473}">
      <dgm:prSet/>
      <dgm:spPr/>
      <dgm:t>
        <a:bodyPr/>
        <a:lstStyle/>
        <a:p>
          <a:endParaRPr lang="it-IT"/>
        </a:p>
      </dgm:t>
    </dgm:pt>
    <dgm:pt modelId="{1F843B11-09DF-419A-A4CC-79520509BC92}" type="sibTrans" cxnId="{6304CB9E-1023-4779-B098-78E585EA8473}">
      <dgm:prSet/>
      <dgm:spPr/>
      <dgm:t>
        <a:bodyPr/>
        <a:lstStyle/>
        <a:p>
          <a:endParaRPr lang="it-IT"/>
        </a:p>
      </dgm:t>
    </dgm:pt>
    <dgm:pt modelId="{445D212E-2801-42DE-91C3-58FE65D4DD72}">
      <dgm:prSet phldrT="[Testo]"/>
      <dgm:spPr/>
      <dgm:t>
        <a:bodyPr/>
        <a:lstStyle/>
        <a:p>
          <a:r>
            <a:rPr lang="it-IT" dirty="0"/>
            <a:t>Puglia</a:t>
          </a:r>
        </a:p>
      </dgm:t>
    </dgm:pt>
    <dgm:pt modelId="{C176F423-4089-4D3D-B614-45DA3898812C}" type="parTrans" cxnId="{C4A8CBDB-9C86-4551-882F-D6373335DB2E}">
      <dgm:prSet/>
      <dgm:spPr/>
      <dgm:t>
        <a:bodyPr/>
        <a:lstStyle/>
        <a:p>
          <a:endParaRPr lang="it-IT"/>
        </a:p>
      </dgm:t>
    </dgm:pt>
    <dgm:pt modelId="{1C4BA7EC-7459-47C8-963C-62CC3CAA12BB}" type="sibTrans" cxnId="{C4A8CBDB-9C86-4551-882F-D6373335DB2E}">
      <dgm:prSet/>
      <dgm:spPr/>
      <dgm:t>
        <a:bodyPr/>
        <a:lstStyle/>
        <a:p>
          <a:endParaRPr lang="it-IT"/>
        </a:p>
      </dgm:t>
    </dgm:pt>
    <dgm:pt modelId="{F1887EFD-5BE9-48F5-8EA6-9CE355D379DB}">
      <dgm:prSet phldrT="[Testo]"/>
      <dgm:spPr/>
      <dgm:t>
        <a:bodyPr/>
        <a:lstStyle/>
        <a:p>
          <a:r>
            <a:rPr lang="it-IT" dirty="0"/>
            <a:t>8%</a:t>
          </a:r>
        </a:p>
      </dgm:t>
    </dgm:pt>
    <dgm:pt modelId="{E7C83351-8DF0-4A4B-86D8-C7435A715C0A}" type="parTrans" cxnId="{CD450F7E-72F6-46EA-9FEC-6019F545EC36}">
      <dgm:prSet/>
      <dgm:spPr/>
      <dgm:t>
        <a:bodyPr/>
        <a:lstStyle/>
        <a:p>
          <a:endParaRPr lang="it-IT"/>
        </a:p>
      </dgm:t>
    </dgm:pt>
    <dgm:pt modelId="{F46CBC8B-1881-440D-8E6D-F7B551DE5D06}" type="sibTrans" cxnId="{CD450F7E-72F6-46EA-9FEC-6019F545EC36}">
      <dgm:prSet/>
      <dgm:spPr/>
      <dgm:t>
        <a:bodyPr/>
        <a:lstStyle/>
        <a:p>
          <a:endParaRPr lang="it-IT"/>
        </a:p>
      </dgm:t>
    </dgm:pt>
    <dgm:pt modelId="{C55EFE56-B517-4F70-A4B3-ADEE04A72CF5}" type="pres">
      <dgm:prSet presAssocID="{267BCB19-C0CA-4DB2-BB4B-047FCA983AFF}" presName="Name0" presStyleCnt="0">
        <dgm:presLayoutVars>
          <dgm:dir/>
          <dgm:animLvl val="lvl"/>
          <dgm:resizeHandles val="exact"/>
        </dgm:presLayoutVars>
      </dgm:prSet>
      <dgm:spPr/>
    </dgm:pt>
    <dgm:pt modelId="{46406949-05CB-43D1-8637-37B1A4D4187C}" type="pres">
      <dgm:prSet presAssocID="{A0910201-48B2-4D46-AD7D-D1A35F472615}" presName="vertFlow" presStyleCnt="0"/>
      <dgm:spPr/>
    </dgm:pt>
    <dgm:pt modelId="{4765FD0A-1567-467A-BF13-49EAF39574F4}" type="pres">
      <dgm:prSet presAssocID="{A0910201-48B2-4D46-AD7D-D1A35F472615}" presName="header" presStyleLbl="node1" presStyleIdx="0" presStyleCnt="2"/>
      <dgm:spPr/>
    </dgm:pt>
    <dgm:pt modelId="{D1B947FA-F27A-441B-A562-444E73616DDB}" type="pres">
      <dgm:prSet presAssocID="{5B18215E-E758-4283-A9BD-961EA3A31E7C}" presName="parTrans" presStyleLbl="sibTrans2D1" presStyleIdx="0" presStyleCnt="6"/>
      <dgm:spPr/>
    </dgm:pt>
    <dgm:pt modelId="{1FE39315-8F28-49F9-B04E-DFC78CD9D123}" type="pres">
      <dgm:prSet presAssocID="{3878F735-6F5E-4644-A0BD-E3E048BF3C43}" presName="child" presStyleLbl="alignAccFollowNode1" presStyleIdx="0" presStyleCnt="6">
        <dgm:presLayoutVars>
          <dgm:chMax val="0"/>
          <dgm:bulletEnabled val="1"/>
        </dgm:presLayoutVars>
      </dgm:prSet>
      <dgm:spPr/>
    </dgm:pt>
    <dgm:pt modelId="{EBCC4D47-9543-4A2B-97F1-F0C5ACEAC2CF}" type="pres">
      <dgm:prSet presAssocID="{AC1540CD-57C1-47F5-B505-64BE7EECCFA8}" presName="sibTrans" presStyleLbl="sibTrans2D1" presStyleIdx="1" presStyleCnt="6"/>
      <dgm:spPr/>
    </dgm:pt>
    <dgm:pt modelId="{6501AF56-CA4C-4E87-A9D9-F47FC0B112DA}" type="pres">
      <dgm:prSet presAssocID="{015115D8-166D-4937-BB67-8D4CE0DA0709}" presName="child" presStyleLbl="alignAccFollowNode1" presStyleIdx="1" presStyleCnt="6">
        <dgm:presLayoutVars>
          <dgm:chMax val="0"/>
          <dgm:bulletEnabled val="1"/>
        </dgm:presLayoutVars>
      </dgm:prSet>
      <dgm:spPr/>
    </dgm:pt>
    <dgm:pt modelId="{F673F6BF-23AD-419A-8E9F-DE2A8EC99A21}" type="pres">
      <dgm:prSet presAssocID="{1611CFDD-849F-48D9-8469-AF64044E5831}" presName="sibTrans" presStyleLbl="sibTrans2D1" presStyleIdx="2" presStyleCnt="6"/>
      <dgm:spPr/>
    </dgm:pt>
    <dgm:pt modelId="{2230D94C-E931-4237-AC90-1007A2CB4DF7}" type="pres">
      <dgm:prSet presAssocID="{445D212E-2801-42DE-91C3-58FE65D4DD72}" presName="child" presStyleLbl="alignAccFollowNode1" presStyleIdx="2" presStyleCnt="6">
        <dgm:presLayoutVars>
          <dgm:chMax val="0"/>
          <dgm:bulletEnabled val="1"/>
        </dgm:presLayoutVars>
      </dgm:prSet>
      <dgm:spPr/>
    </dgm:pt>
    <dgm:pt modelId="{BB7C7A2B-E904-49A1-8B58-1DA1845CD2FE}" type="pres">
      <dgm:prSet presAssocID="{A0910201-48B2-4D46-AD7D-D1A35F472615}" presName="hSp" presStyleCnt="0"/>
      <dgm:spPr/>
    </dgm:pt>
    <dgm:pt modelId="{1F1A3D6F-AB97-4D08-8F16-ADD6E29D5F5F}" type="pres">
      <dgm:prSet presAssocID="{3448E04C-21E0-4E43-81F4-19A82618B43A}" presName="vertFlow" presStyleCnt="0"/>
      <dgm:spPr/>
    </dgm:pt>
    <dgm:pt modelId="{1754180B-85E2-40BE-92AD-39EB2EBA9905}" type="pres">
      <dgm:prSet presAssocID="{3448E04C-21E0-4E43-81F4-19A82618B43A}" presName="header" presStyleLbl="node1" presStyleIdx="1" presStyleCnt="2"/>
      <dgm:spPr/>
    </dgm:pt>
    <dgm:pt modelId="{9BE0FFAC-8221-42E8-B515-DBB83E43C74A}" type="pres">
      <dgm:prSet presAssocID="{94131613-4A2C-4E19-BC26-CBBB5ADF3AC3}" presName="parTrans" presStyleLbl="sibTrans2D1" presStyleIdx="3" presStyleCnt="6"/>
      <dgm:spPr/>
    </dgm:pt>
    <dgm:pt modelId="{2F9B73F6-1F18-438C-B6C5-CA9DCA002DA8}" type="pres">
      <dgm:prSet presAssocID="{4BEF805E-F104-4A1F-82D1-2223CBF5E9D1}" presName="child" presStyleLbl="alignAccFollowNode1" presStyleIdx="3" presStyleCnt="6">
        <dgm:presLayoutVars>
          <dgm:chMax val="0"/>
          <dgm:bulletEnabled val="1"/>
        </dgm:presLayoutVars>
      </dgm:prSet>
      <dgm:spPr/>
    </dgm:pt>
    <dgm:pt modelId="{47677EE6-045A-4D25-A241-0FECA2EDF5AD}" type="pres">
      <dgm:prSet presAssocID="{C5F9DE94-AC62-4C35-98E2-0EE90ED3396F}" presName="sibTrans" presStyleLbl="sibTrans2D1" presStyleIdx="4" presStyleCnt="6"/>
      <dgm:spPr/>
    </dgm:pt>
    <dgm:pt modelId="{FE0FB036-BF3E-40EB-8011-04FFDAA6C27F}" type="pres">
      <dgm:prSet presAssocID="{13B05C63-4236-4F4C-A3EC-6ED09A49F169}" presName="child" presStyleLbl="alignAccFollowNode1" presStyleIdx="4" presStyleCnt="6">
        <dgm:presLayoutVars>
          <dgm:chMax val="0"/>
          <dgm:bulletEnabled val="1"/>
        </dgm:presLayoutVars>
      </dgm:prSet>
      <dgm:spPr/>
    </dgm:pt>
    <dgm:pt modelId="{C5C73E5C-AC04-4E15-9BEE-B4DBDF4AEEE4}" type="pres">
      <dgm:prSet presAssocID="{1F843B11-09DF-419A-A4CC-79520509BC92}" presName="sibTrans" presStyleLbl="sibTrans2D1" presStyleIdx="5" presStyleCnt="6"/>
      <dgm:spPr/>
    </dgm:pt>
    <dgm:pt modelId="{C0D63407-FDC3-4FC5-B4A2-84CEF4D4F7E7}" type="pres">
      <dgm:prSet presAssocID="{F1887EFD-5BE9-48F5-8EA6-9CE355D379DB}" presName="child" presStyleLbl="alignAccFollowNode1" presStyleIdx="5" presStyleCnt="6">
        <dgm:presLayoutVars>
          <dgm:chMax val="0"/>
          <dgm:bulletEnabled val="1"/>
        </dgm:presLayoutVars>
      </dgm:prSet>
      <dgm:spPr/>
    </dgm:pt>
  </dgm:ptLst>
  <dgm:cxnLst>
    <dgm:cxn modelId="{5D052103-3183-448F-A138-DBB5F9CD598E}" type="presOf" srcId="{1611CFDD-849F-48D9-8469-AF64044E5831}" destId="{F673F6BF-23AD-419A-8E9F-DE2A8EC99A21}" srcOrd="0" destOrd="0" presId="urn:microsoft.com/office/officeart/2005/8/layout/lProcess1"/>
    <dgm:cxn modelId="{C431C81C-7643-4482-AC9D-2B78AC5D381D}" srcId="{A0910201-48B2-4D46-AD7D-D1A35F472615}" destId="{015115D8-166D-4937-BB67-8D4CE0DA0709}" srcOrd="1" destOrd="0" parTransId="{BB9D0161-51A3-481F-A112-E13CC16AECA8}" sibTransId="{1611CFDD-849F-48D9-8469-AF64044E5831}"/>
    <dgm:cxn modelId="{2B5BC326-3665-460F-B6E9-97FB49D726D8}" type="presOf" srcId="{4BEF805E-F104-4A1F-82D1-2223CBF5E9D1}" destId="{2F9B73F6-1F18-438C-B6C5-CA9DCA002DA8}" srcOrd="0" destOrd="0" presId="urn:microsoft.com/office/officeart/2005/8/layout/lProcess1"/>
    <dgm:cxn modelId="{D7E8EB2A-30D7-41F0-8166-CE8465E6D8EE}" type="presOf" srcId="{3448E04C-21E0-4E43-81F4-19A82618B43A}" destId="{1754180B-85E2-40BE-92AD-39EB2EBA9905}" srcOrd="0" destOrd="0" presId="urn:microsoft.com/office/officeart/2005/8/layout/lProcess1"/>
    <dgm:cxn modelId="{6E13A45E-B509-45BF-85A1-201758F92681}" type="presOf" srcId="{A0910201-48B2-4D46-AD7D-D1A35F472615}" destId="{4765FD0A-1567-467A-BF13-49EAF39574F4}" srcOrd="0" destOrd="0" presId="urn:microsoft.com/office/officeart/2005/8/layout/lProcess1"/>
    <dgm:cxn modelId="{7E2C7941-F5E8-4369-BF70-FA8BD3F4969C}" type="presOf" srcId="{F1887EFD-5BE9-48F5-8EA6-9CE355D379DB}" destId="{C0D63407-FDC3-4FC5-B4A2-84CEF4D4F7E7}" srcOrd="0" destOrd="0" presId="urn:microsoft.com/office/officeart/2005/8/layout/lProcess1"/>
    <dgm:cxn modelId="{3EEE5643-4BC2-4F82-8BD1-979CBB0C6DDE}" type="presOf" srcId="{445D212E-2801-42DE-91C3-58FE65D4DD72}" destId="{2230D94C-E931-4237-AC90-1007A2CB4DF7}" srcOrd="0" destOrd="0" presId="urn:microsoft.com/office/officeart/2005/8/layout/lProcess1"/>
    <dgm:cxn modelId="{E8D35C49-3CDF-4D44-A6AE-EC81C2840CBC}" type="presOf" srcId="{1F843B11-09DF-419A-A4CC-79520509BC92}" destId="{C5C73E5C-AC04-4E15-9BEE-B4DBDF4AEEE4}" srcOrd="0" destOrd="0" presId="urn:microsoft.com/office/officeart/2005/8/layout/lProcess1"/>
    <dgm:cxn modelId="{23BD6D4B-C956-422A-8843-B34033E68D4F}" type="presOf" srcId="{C5F9DE94-AC62-4C35-98E2-0EE90ED3396F}" destId="{47677EE6-045A-4D25-A241-0FECA2EDF5AD}" srcOrd="0" destOrd="0" presId="urn:microsoft.com/office/officeart/2005/8/layout/lProcess1"/>
    <dgm:cxn modelId="{5C05DB4D-540D-4C3B-BA32-1CFD8D70F2DA}" srcId="{A0910201-48B2-4D46-AD7D-D1A35F472615}" destId="{3878F735-6F5E-4644-A0BD-E3E048BF3C43}" srcOrd="0" destOrd="0" parTransId="{5B18215E-E758-4283-A9BD-961EA3A31E7C}" sibTransId="{AC1540CD-57C1-47F5-B505-64BE7EECCFA8}"/>
    <dgm:cxn modelId="{80C6DC6D-4846-4384-A73E-5F892D1CC607}" srcId="{267BCB19-C0CA-4DB2-BB4B-047FCA983AFF}" destId="{3448E04C-21E0-4E43-81F4-19A82618B43A}" srcOrd="1" destOrd="0" parTransId="{CDE7948D-4EF7-4028-ADB2-C7CF4F002C09}" sibTransId="{BD127E2D-A9DD-4CFE-9565-5FE8823A9D68}"/>
    <dgm:cxn modelId="{29C57653-FE94-44B6-B1F0-50AE2BA76FEF}" type="presOf" srcId="{267BCB19-C0CA-4DB2-BB4B-047FCA983AFF}" destId="{C55EFE56-B517-4F70-A4B3-ADEE04A72CF5}" srcOrd="0" destOrd="0" presId="urn:microsoft.com/office/officeart/2005/8/layout/lProcess1"/>
    <dgm:cxn modelId="{82BB6E54-4AA1-4B35-9C7C-44B0A3475BA1}" type="presOf" srcId="{015115D8-166D-4937-BB67-8D4CE0DA0709}" destId="{6501AF56-CA4C-4E87-A9D9-F47FC0B112DA}" srcOrd="0" destOrd="0" presId="urn:microsoft.com/office/officeart/2005/8/layout/lProcess1"/>
    <dgm:cxn modelId="{CD450F7E-72F6-46EA-9FEC-6019F545EC36}" srcId="{3448E04C-21E0-4E43-81F4-19A82618B43A}" destId="{F1887EFD-5BE9-48F5-8EA6-9CE355D379DB}" srcOrd="2" destOrd="0" parTransId="{E7C83351-8DF0-4A4B-86D8-C7435A715C0A}" sibTransId="{F46CBC8B-1881-440D-8E6D-F7B551DE5D06}"/>
    <dgm:cxn modelId="{E1249E85-980D-48C0-9B8C-11CDA9531F3D}" type="presOf" srcId="{AC1540CD-57C1-47F5-B505-64BE7EECCFA8}" destId="{EBCC4D47-9543-4A2B-97F1-F0C5ACEAC2CF}" srcOrd="0" destOrd="0" presId="urn:microsoft.com/office/officeart/2005/8/layout/lProcess1"/>
    <dgm:cxn modelId="{0B5C5696-8637-44A4-9556-C0A9BA085B87}" type="presOf" srcId="{5B18215E-E758-4283-A9BD-961EA3A31E7C}" destId="{D1B947FA-F27A-441B-A562-444E73616DDB}" srcOrd="0" destOrd="0" presId="urn:microsoft.com/office/officeart/2005/8/layout/lProcess1"/>
    <dgm:cxn modelId="{6304CB9E-1023-4779-B098-78E585EA8473}" srcId="{3448E04C-21E0-4E43-81F4-19A82618B43A}" destId="{13B05C63-4236-4F4C-A3EC-6ED09A49F169}" srcOrd="1" destOrd="0" parTransId="{550B15A3-8E4A-45C7-A2EC-C5F494D4A1DA}" sibTransId="{1F843B11-09DF-419A-A4CC-79520509BC92}"/>
    <dgm:cxn modelId="{E80B7FB3-E866-4C8B-8D58-43EDD8297623}" type="presOf" srcId="{94131613-4A2C-4E19-BC26-CBBB5ADF3AC3}" destId="{9BE0FFAC-8221-42E8-B515-DBB83E43C74A}" srcOrd="0" destOrd="0" presId="urn:microsoft.com/office/officeart/2005/8/layout/lProcess1"/>
    <dgm:cxn modelId="{C87E45C4-8E19-4348-A080-AE5EDE6B6F62}" type="presOf" srcId="{3878F735-6F5E-4644-A0BD-E3E048BF3C43}" destId="{1FE39315-8F28-49F9-B04E-DFC78CD9D123}" srcOrd="0" destOrd="0" presId="urn:microsoft.com/office/officeart/2005/8/layout/lProcess1"/>
    <dgm:cxn modelId="{DD81D0CE-DE42-49EC-AC48-2248D9F83F94}" type="presOf" srcId="{13B05C63-4236-4F4C-A3EC-6ED09A49F169}" destId="{FE0FB036-BF3E-40EB-8011-04FFDAA6C27F}" srcOrd="0" destOrd="0" presId="urn:microsoft.com/office/officeart/2005/8/layout/lProcess1"/>
    <dgm:cxn modelId="{C4A8CBDB-9C86-4551-882F-D6373335DB2E}" srcId="{A0910201-48B2-4D46-AD7D-D1A35F472615}" destId="{445D212E-2801-42DE-91C3-58FE65D4DD72}" srcOrd="2" destOrd="0" parTransId="{C176F423-4089-4D3D-B614-45DA3898812C}" sibTransId="{1C4BA7EC-7459-47C8-963C-62CC3CAA12BB}"/>
    <dgm:cxn modelId="{373F5FDE-787F-4669-8DB6-5ACFDA225531}" srcId="{3448E04C-21E0-4E43-81F4-19A82618B43A}" destId="{4BEF805E-F104-4A1F-82D1-2223CBF5E9D1}" srcOrd="0" destOrd="0" parTransId="{94131613-4A2C-4E19-BC26-CBBB5ADF3AC3}" sibTransId="{C5F9DE94-AC62-4C35-98E2-0EE90ED3396F}"/>
    <dgm:cxn modelId="{C386DDE2-BBA3-4E75-9509-0C3F81E80720}" srcId="{267BCB19-C0CA-4DB2-BB4B-047FCA983AFF}" destId="{A0910201-48B2-4D46-AD7D-D1A35F472615}" srcOrd="0" destOrd="0" parTransId="{3D609568-295A-4952-A16D-B37165340427}" sibTransId="{F702E46E-CE2B-4775-B747-CA84326C5F38}"/>
    <dgm:cxn modelId="{541DC050-47D3-476D-84BC-39DDDAE78B1C}" type="presParOf" srcId="{C55EFE56-B517-4F70-A4B3-ADEE04A72CF5}" destId="{46406949-05CB-43D1-8637-37B1A4D4187C}" srcOrd="0" destOrd="0" presId="urn:microsoft.com/office/officeart/2005/8/layout/lProcess1"/>
    <dgm:cxn modelId="{4A0B22CE-9273-40B9-B5D7-672A9E3B54EA}" type="presParOf" srcId="{46406949-05CB-43D1-8637-37B1A4D4187C}" destId="{4765FD0A-1567-467A-BF13-49EAF39574F4}" srcOrd="0" destOrd="0" presId="urn:microsoft.com/office/officeart/2005/8/layout/lProcess1"/>
    <dgm:cxn modelId="{CF97EE61-3A91-4E59-9094-C35C49CB6905}" type="presParOf" srcId="{46406949-05CB-43D1-8637-37B1A4D4187C}" destId="{D1B947FA-F27A-441B-A562-444E73616DDB}" srcOrd="1" destOrd="0" presId="urn:microsoft.com/office/officeart/2005/8/layout/lProcess1"/>
    <dgm:cxn modelId="{201E7747-5BF6-41DC-AC37-368641095CF3}" type="presParOf" srcId="{46406949-05CB-43D1-8637-37B1A4D4187C}" destId="{1FE39315-8F28-49F9-B04E-DFC78CD9D123}" srcOrd="2" destOrd="0" presId="urn:microsoft.com/office/officeart/2005/8/layout/lProcess1"/>
    <dgm:cxn modelId="{B5249828-5D4F-4096-B341-0BA5608293B6}" type="presParOf" srcId="{46406949-05CB-43D1-8637-37B1A4D4187C}" destId="{EBCC4D47-9543-4A2B-97F1-F0C5ACEAC2CF}" srcOrd="3" destOrd="0" presId="urn:microsoft.com/office/officeart/2005/8/layout/lProcess1"/>
    <dgm:cxn modelId="{FC47E679-95E4-41E8-A10F-44628DFFA188}" type="presParOf" srcId="{46406949-05CB-43D1-8637-37B1A4D4187C}" destId="{6501AF56-CA4C-4E87-A9D9-F47FC0B112DA}" srcOrd="4" destOrd="0" presId="urn:microsoft.com/office/officeart/2005/8/layout/lProcess1"/>
    <dgm:cxn modelId="{CA5E2EC2-31C4-424B-98EA-A64B9CEF74F1}" type="presParOf" srcId="{46406949-05CB-43D1-8637-37B1A4D4187C}" destId="{F673F6BF-23AD-419A-8E9F-DE2A8EC99A21}" srcOrd="5" destOrd="0" presId="urn:microsoft.com/office/officeart/2005/8/layout/lProcess1"/>
    <dgm:cxn modelId="{BDEBCA22-A963-4346-BFA5-92766239B426}" type="presParOf" srcId="{46406949-05CB-43D1-8637-37B1A4D4187C}" destId="{2230D94C-E931-4237-AC90-1007A2CB4DF7}" srcOrd="6" destOrd="0" presId="urn:microsoft.com/office/officeart/2005/8/layout/lProcess1"/>
    <dgm:cxn modelId="{1C63E9A6-DE0C-4C88-B9DA-C548A38FC5A2}" type="presParOf" srcId="{C55EFE56-B517-4F70-A4B3-ADEE04A72CF5}" destId="{BB7C7A2B-E904-49A1-8B58-1DA1845CD2FE}" srcOrd="1" destOrd="0" presId="urn:microsoft.com/office/officeart/2005/8/layout/lProcess1"/>
    <dgm:cxn modelId="{31633DC0-8A42-4269-9771-871EF6AC0AF8}" type="presParOf" srcId="{C55EFE56-B517-4F70-A4B3-ADEE04A72CF5}" destId="{1F1A3D6F-AB97-4D08-8F16-ADD6E29D5F5F}" srcOrd="2" destOrd="0" presId="urn:microsoft.com/office/officeart/2005/8/layout/lProcess1"/>
    <dgm:cxn modelId="{E254D36E-E3AE-4E30-ADC6-268A2DFEA878}" type="presParOf" srcId="{1F1A3D6F-AB97-4D08-8F16-ADD6E29D5F5F}" destId="{1754180B-85E2-40BE-92AD-39EB2EBA9905}" srcOrd="0" destOrd="0" presId="urn:microsoft.com/office/officeart/2005/8/layout/lProcess1"/>
    <dgm:cxn modelId="{D127B1AF-A5CA-4EEE-AD35-A1B9869493C6}" type="presParOf" srcId="{1F1A3D6F-AB97-4D08-8F16-ADD6E29D5F5F}" destId="{9BE0FFAC-8221-42E8-B515-DBB83E43C74A}" srcOrd="1" destOrd="0" presId="urn:microsoft.com/office/officeart/2005/8/layout/lProcess1"/>
    <dgm:cxn modelId="{8E50398E-5717-4C1A-A500-14226E80A181}" type="presParOf" srcId="{1F1A3D6F-AB97-4D08-8F16-ADD6E29D5F5F}" destId="{2F9B73F6-1F18-438C-B6C5-CA9DCA002DA8}" srcOrd="2" destOrd="0" presId="urn:microsoft.com/office/officeart/2005/8/layout/lProcess1"/>
    <dgm:cxn modelId="{4045E8C8-737D-4E17-9871-05B276C9A640}" type="presParOf" srcId="{1F1A3D6F-AB97-4D08-8F16-ADD6E29D5F5F}" destId="{47677EE6-045A-4D25-A241-0FECA2EDF5AD}" srcOrd="3" destOrd="0" presId="urn:microsoft.com/office/officeart/2005/8/layout/lProcess1"/>
    <dgm:cxn modelId="{14D8C03B-0B4D-4472-8392-D51DA65A172E}" type="presParOf" srcId="{1F1A3D6F-AB97-4D08-8F16-ADD6E29D5F5F}" destId="{FE0FB036-BF3E-40EB-8011-04FFDAA6C27F}" srcOrd="4" destOrd="0" presId="urn:microsoft.com/office/officeart/2005/8/layout/lProcess1"/>
    <dgm:cxn modelId="{2C0FE246-BE6A-4AC4-82CD-3F054550A46D}" type="presParOf" srcId="{1F1A3D6F-AB97-4D08-8F16-ADD6E29D5F5F}" destId="{C5C73E5C-AC04-4E15-9BEE-B4DBDF4AEEE4}" srcOrd="5" destOrd="0" presId="urn:microsoft.com/office/officeart/2005/8/layout/lProcess1"/>
    <dgm:cxn modelId="{2826EA6F-B4DB-4833-A97A-93B24E8DA3F6}" type="presParOf" srcId="{1F1A3D6F-AB97-4D08-8F16-ADD6E29D5F5F}" destId="{C0D63407-FDC3-4FC5-B4A2-84CEF4D4F7E7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0945A0-B439-4EC1-ADF4-F4F31EDF49CA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B10E930-0248-4999-8B1F-E98067799E2C}">
      <dgm:prSet phldrT="[Testo]"/>
      <dgm:spPr>
        <a:ln>
          <a:solidFill>
            <a:schemeClr val="tx1"/>
          </a:solidFill>
        </a:ln>
      </dgm:spPr>
      <dgm:t>
        <a:bodyPr/>
        <a:lstStyle/>
        <a:p>
          <a:r>
            <a:rPr lang="it-IT" dirty="0"/>
            <a:t>2020</a:t>
          </a:r>
        </a:p>
      </dgm:t>
    </dgm:pt>
    <dgm:pt modelId="{7E3FF932-8BDB-4642-BF82-2221471C0E90}" type="parTrans" cxnId="{95020E6F-FF59-4E9A-AF9D-E4F4C6F45E31}">
      <dgm:prSet/>
      <dgm:spPr/>
      <dgm:t>
        <a:bodyPr/>
        <a:lstStyle/>
        <a:p>
          <a:endParaRPr lang="it-IT"/>
        </a:p>
      </dgm:t>
    </dgm:pt>
    <dgm:pt modelId="{92A864CF-2673-44E4-8A3F-692E898AC186}" type="sibTrans" cxnId="{95020E6F-FF59-4E9A-AF9D-E4F4C6F45E31}">
      <dgm:prSet/>
      <dgm:spPr/>
      <dgm:t>
        <a:bodyPr/>
        <a:lstStyle/>
        <a:p>
          <a:endParaRPr lang="it-IT"/>
        </a:p>
      </dgm:t>
    </dgm:pt>
    <dgm:pt modelId="{B66838CD-7EB3-40E1-A123-B9D50C316771}">
      <dgm:prSet phldrT="[Testo]" custT="1"/>
      <dgm:spPr>
        <a:solidFill>
          <a:srgbClr val="C0C2D4"/>
        </a:solidFill>
      </dgm:spPr>
      <dgm:t>
        <a:bodyPr/>
        <a:lstStyle/>
        <a:p>
          <a:r>
            <a:rPr lang="it-IT" sz="2600" kern="1200" dirty="0">
              <a:solidFill>
                <a:prstClr val="black"/>
              </a:solidFill>
              <a:latin typeface="Calisto MT" panose="02040603050505030304"/>
              <a:ea typeface="+mn-ea"/>
              <a:cs typeface="+mn-cs"/>
            </a:rPr>
            <a:t>45% E-R</a:t>
          </a:r>
        </a:p>
      </dgm:t>
    </dgm:pt>
    <dgm:pt modelId="{BC6F3184-EE86-410C-B764-E94E830F9A69}" type="parTrans" cxnId="{7A60BC16-516D-43E9-AF7F-1836AF8DB0FF}">
      <dgm:prSet/>
      <dgm:spPr/>
      <dgm:t>
        <a:bodyPr/>
        <a:lstStyle/>
        <a:p>
          <a:endParaRPr lang="it-IT"/>
        </a:p>
      </dgm:t>
    </dgm:pt>
    <dgm:pt modelId="{522E06AB-2DB6-4268-A21A-EBBEA4DECB03}" type="sibTrans" cxnId="{7A60BC16-516D-43E9-AF7F-1836AF8DB0FF}">
      <dgm:prSet/>
      <dgm:spPr/>
      <dgm:t>
        <a:bodyPr/>
        <a:lstStyle/>
        <a:p>
          <a:endParaRPr lang="it-IT"/>
        </a:p>
      </dgm:t>
    </dgm:pt>
    <dgm:pt modelId="{BDD03375-D2AA-4A20-9CC6-26D314580F9A}">
      <dgm:prSet phldrT="[Testo]" custT="1"/>
      <dgm:spPr>
        <a:solidFill>
          <a:srgbClr val="C0C2D4"/>
        </a:solidFill>
        <a:ln w="15875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99060" tIns="99060" rIns="99060" bIns="99060" numCol="1" spcCol="1270" anchor="ctr" anchorCtr="0"/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solidFill>
                <a:prstClr val="black"/>
              </a:solidFill>
              <a:latin typeface="Calisto MT" panose="02040603050505030304"/>
              <a:ea typeface="+mn-ea"/>
              <a:cs typeface="+mn-cs"/>
            </a:rPr>
            <a:t>28/34 anni</a:t>
          </a:r>
        </a:p>
      </dgm:t>
    </dgm:pt>
    <dgm:pt modelId="{6E546547-7BDA-452A-AE30-D71954D8E4B2}" type="parTrans" cxnId="{7EC23AA4-AA82-41DA-862D-426BF11BACE9}">
      <dgm:prSet/>
      <dgm:spPr/>
      <dgm:t>
        <a:bodyPr/>
        <a:lstStyle/>
        <a:p>
          <a:endParaRPr lang="it-IT"/>
        </a:p>
      </dgm:t>
    </dgm:pt>
    <dgm:pt modelId="{86185B00-23F2-42D3-89D1-C5BE6D1DC241}" type="sibTrans" cxnId="{7EC23AA4-AA82-41DA-862D-426BF11BACE9}">
      <dgm:prSet/>
      <dgm:spPr/>
      <dgm:t>
        <a:bodyPr/>
        <a:lstStyle/>
        <a:p>
          <a:endParaRPr lang="it-IT"/>
        </a:p>
      </dgm:t>
    </dgm:pt>
    <dgm:pt modelId="{B5484AA3-B050-4817-8DF2-6F59B3ECFA5D}">
      <dgm:prSet phldrT="[Testo]" custT="1"/>
      <dgm:spPr>
        <a:solidFill>
          <a:srgbClr val="C0C2D4"/>
        </a:solidFill>
        <a:ln w="15875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99060" tIns="99060" rIns="99060" bIns="99060" numCol="1" spcCol="1270" anchor="ctr" anchorCtr="0"/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solidFill>
                <a:prstClr val="black"/>
              </a:solidFill>
              <a:latin typeface="Calisto MT" panose="02040603050505030304"/>
              <a:ea typeface="+mn-ea"/>
              <a:cs typeface="+mn-cs"/>
            </a:rPr>
            <a:t>60% occupati</a:t>
          </a:r>
        </a:p>
      </dgm:t>
    </dgm:pt>
    <dgm:pt modelId="{3D69EF9E-FE18-4C04-BEB3-EEE027D5A9E0}" type="parTrans" cxnId="{87FED039-654F-4CD2-BFD0-1EB82F494D23}">
      <dgm:prSet/>
      <dgm:spPr/>
      <dgm:t>
        <a:bodyPr/>
        <a:lstStyle/>
        <a:p>
          <a:endParaRPr lang="it-IT"/>
        </a:p>
      </dgm:t>
    </dgm:pt>
    <dgm:pt modelId="{F4E5EC6C-B2BE-4D3D-A7C2-2EB4F46F22A1}" type="sibTrans" cxnId="{87FED039-654F-4CD2-BFD0-1EB82F494D23}">
      <dgm:prSet/>
      <dgm:spPr/>
      <dgm:t>
        <a:bodyPr/>
        <a:lstStyle/>
        <a:p>
          <a:endParaRPr lang="it-IT"/>
        </a:p>
      </dgm:t>
    </dgm:pt>
    <dgm:pt modelId="{6299A568-33F4-4AF3-8DC1-6C75093DB0B4}">
      <dgm:prSet phldrT="[Testo]"/>
      <dgm:spPr/>
      <dgm:t>
        <a:bodyPr/>
        <a:lstStyle/>
        <a:p>
          <a:endParaRPr lang="it-IT"/>
        </a:p>
      </dgm:t>
    </dgm:pt>
    <dgm:pt modelId="{14AB8EC5-9FE5-44FA-B01E-1CEA54A17458}" type="parTrans" cxnId="{84A49F2D-8EEB-43C8-A211-A0D793618243}">
      <dgm:prSet/>
      <dgm:spPr/>
      <dgm:t>
        <a:bodyPr/>
        <a:lstStyle/>
        <a:p>
          <a:endParaRPr lang="it-IT"/>
        </a:p>
      </dgm:t>
    </dgm:pt>
    <dgm:pt modelId="{146DF72E-E848-4580-8510-50F17C64220B}" type="sibTrans" cxnId="{84A49F2D-8EEB-43C8-A211-A0D793618243}">
      <dgm:prSet/>
      <dgm:spPr/>
      <dgm:t>
        <a:bodyPr/>
        <a:lstStyle/>
        <a:p>
          <a:endParaRPr lang="it-IT"/>
        </a:p>
      </dgm:t>
    </dgm:pt>
    <dgm:pt modelId="{46C0D8AC-0AED-4683-9571-60A0DAC681E3}" type="pres">
      <dgm:prSet presAssocID="{6A0945A0-B439-4EC1-ADF4-F4F31EDF49CA}" presName="composite" presStyleCnt="0">
        <dgm:presLayoutVars>
          <dgm:chMax val="1"/>
          <dgm:dir/>
          <dgm:resizeHandles val="exact"/>
        </dgm:presLayoutVars>
      </dgm:prSet>
      <dgm:spPr/>
    </dgm:pt>
    <dgm:pt modelId="{FE7C2983-431B-4630-BA5B-09B82FF8B241}" type="pres">
      <dgm:prSet presAssocID="{EB10E930-0248-4999-8B1F-E98067799E2C}" presName="roof" presStyleLbl="dkBgShp" presStyleIdx="0" presStyleCnt="2"/>
      <dgm:spPr/>
    </dgm:pt>
    <dgm:pt modelId="{36E55115-86C1-4C2A-A730-04232B9127E9}" type="pres">
      <dgm:prSet presAssocID="{EB10E930-0248-4999-8B1F-E98067799E2C}" presName="pillars" presStyleCnt="0"/>
      <dgm:spPr/>
    </dgm:pt>
    <dgm:pt modelId="{28C615F3-A4C2-4869-A60C-C28E525CC2FE}" type="pres">
      <dgm:prSet presAssocID="{EB10E930-0248-4999-8B1F-E98067799E2C}" presName="pillar1" presStyleLbl="node1" presStyleIdx="0" presStyleCnt="3">
        <dgm:presLayoutVars>
          <dgm:bulletEnabled val="1"/>
        </dgm:presLayoutVars>
      </dgm:prSet>
      <dgm:spPr/>
    </dgm:pt>
    <dgm:pt modelId="{5F22A764-346F-4424-BBC2-F3E8385A82FC}" type="pres">
      <dgm:prSet presAssocID="{BDD03375-D2AA-4A20-9CC6-26D314580F9A}" presName="pillarX" presStyleLbl="node1" presStyleIdx="1" presStyleCnt="3">
        <dgm:presLayoutVars>
          <dgm:bulletEnabled val="1"/>
        </dgm:presLayoutVars>
      </dgm:prSet>
      <dgm:spPr>
        <a:xfrm>
          <a:off x="1687277" y="1217771"/>
          <a:ext cx="1684807" cy="2557319"/>
        </a:xfrm>
        <a:prstGeom prst="rect">
          <a:avLst/>
        </a:prstGeom>
      </dgm:spPr>
    </dgm:pt>
    <dgm:pt modelId="{74922215-EAC0-49E8-ACDF-C81E68DCB119}" type="pres">
      <dgm:prSet presAssocID="{B5484AA3-B050-4817-8DF2-6F59B3ECFA5D}" presName="pillarX" presStyleLbl="node1" presStyleIdx="2" presStyleCnt="3">
        <dgm:presLayoutVars>
          <dgm:bulletEnabled val="1"/>
        </dgm:presLayoutVars>
      </dgm:prSet>
      <dgm:spPr>
        <a:xfrm>
          <a:off x="3372085" y="1217771"/>
          <a:ext cx="1684807" cy="2557319"/>
        </a:xfrm>
        <a:prstGeom prst="rect">
          <a:avLst/>
        </a:prstGeom>
      </dgm:spPr>
    </dgm:pt>
    <dgm:pt modelId="{791C0740-3EB1-4163-8196-0DC87C383ADB}" type="pres">
      <dgm:prSet presAssocID="{EB10E930-0248-4999-8B1F-E98067799E2C}" presName="base" presStyleLbl="dkBgShp" presStyleIdx="1" presStyleCnt="2"/>
      <dgm:spPr>
        <a:ln>
          <a:solidFill>
            <a:schemeClr val="tx1"/>
          </a:solidFill>
        </a:ln>
      </dgm:spPr>
    </dgm:pt>
  </dgm:ptLst>
  <dgm:cxnLst>
    <dgm:cxn modelId="{4B187A05-7E8E-4666-A012-B785BFA6171A}" type="presOf" srcId="{EB10E930-0248-4999-8B1F-E98067799E2C}" destId="{FE7C2983-431B-4630-BA5B-09B82FF8B241}" srcOrd="0" destOrd="0" presId="urn:microsoft.com/office/officeart/2005/8/layout/hList3"/>
    <dgm:cxn modelId="{98A04B16-DE2D-46C4-9FC6-3049FEE1D10A}" type="presOf" srcId="{B5484AA3-B050-4817-8DF2-6F59B3ECFA5D}" destId="{74922215-EAC0-49E8-ACDF-C81E68DCB119}" srcOrd="0" destOrd="0" presId="urn:microsoft.com/office/officeart/2005/8/layout/hList3"/>
    <dgm:cxn modelId="{7A60BC16-516D-43E9-AF7F-1836AF8DB0FF}" srcId="{EB10E930-0248-4999-8B1F-E98067799E2C}" destId="{B66838CD-7EB3-40E1-A123-B9D50C316771}" srcOrd="0" destOrd="0" parTransId="{BC6F3184-EE86-410C-B764-E94E830F9A69}" sibTransId="{522E06AB-2DB6-4268-A21A-EBBEA4DECB03}"/>
    <dgm:cxn modelId="{84A49F2D-8EEB-43C8-A211-A0D793618243}" srcId="{6A0945A0-B439-4EC1-ADF4-F4F31EDF49CA}" destId="{6299A568-33F4-4AF3-8DC1-6C75093DB0B4}" srcOrd="1" destOrd="0" parTransId="{14AB8EC5-9FE5-44FA-B01E-1CEA54A17458}" sibTransId="{146DF72E-E848-4580-8510-50F17C64220B}"/>
    <dgm:cxn modelId="{87FED039-654F-4CD2-BFD0-1EB82F494D23}" srcId="{EB10E930-0248-4999-8B1F-E98067799E2C}" destId="{B5484AA3-B050-4817-8DF2-6F59B3ECFA5D}" srcOrd="2" destOrd="0" parTransId="{3D69EF9E-FE18-4C04-BEB3-EEE027D5A9E0}" sibTransId="{F4E5EC6C-B2BE-4D3D-A7C2-2EB4F46F22A1}"/>
    <dgm:cxn modelId="{95020E6F-FF59-4E9A-AF9D-E4F4C6F45E31}" srcId="{6A0945A0-B439-4EC1-ADF4-F4F31EDF49CA}" destId="{EB10E930-0248-4999-8B1F-E98067799E2C}" srcOrd="0" destOrd="0" parTransId="{7E3FF932-8BDB-4642-BF82-2221471C0E90}" sibTransId="{92A864CF-2673-44E4-8A3F-692E898AC186}"/>
    <dgm:cxn modelId="{8979278C-3ADB-432F-9852-154F9501492B}" type="presOf" srcId="{B66838CD-7EB3-40E1-A123-B9D50C316771}" destId="{28C615F3-A4C2-4869-A60C-C28E525CC2FE}" srcOrd="0" destOrd="0" presId="urn:microsoft.com/office/officeart/2005/8/layout/hList3"/>
    <dgm:cxn modelId="{7EC23AA4-AA82-41DA-862D-426BF11BACE9}" srcId="{EB10E930-0248-4999-8B1F-E98067799E2C}" destId="{BDD03375-D2AA-4A20-9CC6-26D314580F9A}" srcOrd="1" destOrd="0" parTransId="{6E546547-7BDA-452A-AE30-D71954D8E4B2}" sibTransId="{86185B00-23F2-42D3-89D1-C5BE6D1DC241}"/>
    <dgm:cxn modelId="{93C039D3-0374-4F27-A7D7-A7BDBB2873C2}" type="presOf" srcId="{BDD03375-D2AA-4A20-9CC6-26D314580F9A}" destId="{5F22A764-346F-4424-BBC2-F3E8385A82FC}" srcOrd="0" destOrd="0" presId="urn:microsoft.com/office/officeart/2005/8/layout/hList3"/>
    <dgm:cxn modelId="{F43221EC-445D-4F29-BB9D-890122E018B9}" type="presOf" srcId="{6A0945A0-B439-4EC1-ADF4-F4F31EDF49CA}" destId="{46C0D8AC-0AED-4683-9571-60A0DAC681E3}" srcOrd="0" destOrd="0" presId="urn:microsoft.com/office/officeart/2005/8/layout/hList3"/>
    <dgm:cxn modelId="{4D0056D0-F525-4CCB-9232-4FB08B23EF3F}" type="presParOf" srcId="{46C0D8AC-0AED-4683-9571-60A0DAC681E3}" destId="{FE7C2983-431B-4630-BA5B-09B82FF8B241}" srcOrd="0" destOrd="0" presId="urn:microsoft.com/office/officeart/2005/8/layout/hList3"/>
    <dgm:cxn modelId="{30F7A98E-0B61-4F8D-8245-12AC254F0411}" type="presParOf" srcId="{46C0D8AC-0AED-4683-9571-60A0DAC681E3}" destId="{36E55115-86C1-4C2A-A730-04232B9127E9}" srcOrd="1" destOrd="0" presId="urn:microsoft.com/office/officeart/2005/8/layout/hList3"/>
    <dgm:cxn modelId="{047E49A5-6D67-4640-BA9D-A39BCF1D284A}" type="presParOf" srcId="{36E55115-86C1-4C2A-A730-04232B9127E9}" destId="{28C615F3-A4C2-4869-A60C-C28E525CC2FE}" srcOrd="0" destOrd="0" presId="urn:microsoft.com/office/officeart/2005/8/layout/hList3"/>
    <dgm:cxn modelId="{7BB7B676-647A-4BD8-83EB-D56161FA9794}" type="presParOf" srcId="{36E55115-86C1-4C2A-A730-04232B9127E9}" destId="{5F22A764-346F-4424-BBC2-F3E8385A82FC}" srcOrd="1" destOrd="0" presId="urn:microsoft.com/office/officeart/2005/8/layout/hList3"/>
    <dgm:cxn modelId="{73F54981-38DD-49C0-9570-8B9F492BB622}" type="presParOf" srcId="{36E55115-86C1-4C2A-A730-04232B9127E9}" destId="{74922215-EAC0-49E8-ACDF-C81E68DCB119}" srcOrd="2" destOrd="0" presId="urn:microsoft.com/office/officeart/2005/8/layout/hList3"/>
    <dgm:cxn modelId="{D4F7B056-0834-4305-A144-6FA98B7295C8}" type="presParOf" srcId="{46C0D8AC-0AED-4683-9571-60A0DAC681E3}" destId="{791C0740-3EB1-4163-8196-0DC87C383AD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3674B6-B90B-4E92-A9BD-741A5C784352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66EA7C9-DDA8-4F49-9514-42F70E82A9D4}">
      <dgm:prSet phldrT="[Testo]"/>
      <dgm:spPr>
        <a:ln>
          <a:solidFill>
            <a:schemeClr val="tx1"/>
          </a:solidFill>
        </a:ln>
      </dgm:spPr>
      <dgm:t>
        <a:bodyPr/>
        <a:lstStyle/>
        <a:p>
          <a:r>
            <a:rPr lang="it-IT" dirty="0"/>
            <a:t>2021</a:t>
          </a:r>
        </a:p>
      </dgm:t>
    </dgm:pt>
    <dgm:pt modelId="{2806B7A1-DA08-4873-BA67-C39413C1E2C0}" type="parTrans" cxnId="{B3E68FBA-0430-451D-B491-FD432C8EFD6B}">
      <dgm:prSet/>
      <dgm:spPr/>
      <dgm:t>
        <a:bodyPr/>
        <a:lstStyle/>
        <a:p>
          <a:endParaRPr lang="it-IT"/>
        </a:p>
      </dgm:t>
    </dgm:pt>
    <dgm:pt modelId="{5C16E212-78B7-48A6-B46C-4F6E8D17C836}" type="sibTrans" cxnId="{B3E68FBA-0430-451D-B491-FD432C8EFD6B}">
      <dgm:prSet/>
      <dgm:spPr/>
      <dgm:t>
        <a:bodyPr/>
        <a:lstStyle/>
        <a:p>
          <a:endParaRPr lang="it-IT"/>
        </a:p>
      </dgm:t>
    </dgm:pt>
    <dgm:pt modelId="{7F492661-F9C8-489C-9DE2-658A3D5FA725}">
      <dgm:prSet phldrT="[Testo]" custT="1"/>
      <dgm:spPr>
        <a:solidFill>
          <a:srgbClr val="C0C2D4"/>
        </a:solidFill>
        <a:ln w="15875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99060" tIns="99060" rIns="99060" bIns="99060" numCol="1" spcCol="1270" anchor="ctr" anchorCtr="0"/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solidFill>
                <a:prstClr val="black"/>
              </a:solidFill>
              <a:latin typeface="Calisto MT" panose="02040603050505030304"/>
              <a:ea typeface="+mn-ea"/>
              <a:cs typeface="+mn-cs"/>
            </a:rPr>
            <a:t>59% E-R</a:t>
          </a:r>
        </a:p>
      </dgm:t>
    </dgm:pt>
    <dgm:pt modelId="{2441C45B-B5A1-44CD-B128-86981F656CBC}" type="parTrans" cxnId="{5C08D42C-601D-43D8-A6E3-AB1397A66541}">
      <dgm:prSet/>
      <dgm:spPr/>
      <dgm:t>
        <a:bodyPr/>
        <a:lstStyle/>
        <a:p>
          <a:endParaRPr lang="it-IT"/>
        </a:p>
      </dgm:t>
    </dgm:pt>
    <dgm:pt modelId="{475F7EC3-54C7-4FEF-A926-23E7EF3172B3}" type="sibTrans" cxnId="{5C08D42C-601D-43D8-A6E3-AB1397A66541}">
      <dgm:prSet/>
      <dgm:spPr/>
      <dgm:t>
        <a:bodyPr/>
        <a:lstStyle/>
        <a:p>
          <a:endParaRPr lang="it-IT"/>
        </a:p>
      </dgm:t>
    </dgm:pt>
    <dgm:pt modelId="{8458093A-A226-4FE0-A3F2-13301305ED1D}">
      <dgm:prSet phldrT="[Testo]" custT="1"/>
      <dgm:spPr>
        <a:solidFill>
          <a:srgbClr val="C0C2D4"/>
        </a:solidFill>
        <a:ln w="15875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99060" tIns="99060" rIns="99060" bIns="99060" numCol="1" spcCol="1270" anchor="ctr" anchorCtr="0"/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solidFill>
                <a:prstClr val="black"/>
              </a:solidFill>
              <a:latin typeface="Calisto MT" panose="02040603050505030304"/>
              <a:ea typeface="+mn-ea"/>
              <a:cs typeface="+mn-cs"/>
            </a:rPr>
            <a:t>28/34 anni</a:t>
          </a:r>
        </a:p>
      </dgm:t>
    </dgm:pt>
    <dgm:pt modelId="{D5C6463F-F309-475C-89DE-47F66E3E7A47}" type="parTrans" cxnId="{E722B548-96AD-4716-9BAD-2B809A22B6A6}">
      <dgm:prSet/>
      <dgm:spPr/>
      <dgm:t>
        <a:bodyPr/>
        <a:lstStyle/>
        <a:p>
          <a:endParaRPr lang="it-IT"/>
        </a:p>
      </dgm:t>
    </dgm:pt>
    <dgm:pt modelId="{3CE32417-1D21-44E3-92F9-D9082EA9302D}" type="sibTrans" cxnId="{E722B548-96AD-4716-9BAD-2B809A22B6A6}">
      <dgm:prSet/>
      <dgm:spPr/>
      <dgm:t>
        <a:bodyPr/>
        <a:lstStyle/>
        <a:p>
          <a:endParaRPr lang="it-IT"/>
        </a:p>
      </dgm:t>
    </dgm:pt>
    <dgm:pt modelId="{9EFF67A2-EDEC-4EE9-92D7-32BAF79F7365}">
      <dgm:prSet phldrT="[Testo]" custT="1"/>
      <dgm:spPr>
        <a:solidFill>
          <a:srgbClr val="C0C2D4"/>
        </a:solidFill>
        <a:ln w="15875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99060" tIns="99060" rIns="99060" bIns="99060" numCol="1" spcCol="1270" anchor="ctr" anchorCtr="0"/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solidFill>
                <a:prstClr val="black"/>
              </a:solidFill>
              <a:latin typeface="Calisto MT" panose="02040603050505030304"/>
              <a:ea typeface="+mn-ea"/>
              <a:cs typeface="+mn-cs"/>
            </a:rPr>
            <a:t>60% occupati</a:t>
          </a:r>
        </a:p>
      </dgm:t>
    </dgm:pt>
    <dgm:pt modelId="{3F7A9F72-FB93-4D43-B0B5-A1C08AA4ECB6}" type="parTrans" cxnId="{2764C307-22C0-4DD5-A92D-13784F320170}">
      <dgm:prSet/>
      <dgm:spPr/>
      <dgm:t>
        <a:bodyPr/>
        <a:lstStyle/>
        <a:p>
          <a:endParaRPr lang="it-IT"/>
        </a:p>
      </dgm:t>
    </dgm:pt>
    <dgm:pt modelId="{17D06EDE-02FD-435A-A22E-1DC9D12D349F}" type="sibTrans" cxnId="{2764C307-22C0-4DD5-A92D-13784F320170}">
      <dgm:prSet/>
      <dgm:spPr/>
      <dgm:t>
        <a:bodyPr/>
        <a:lstStyle/>
        <a:p>
          <a:endParaRPr lang="it-IT"/>
        </a:p>
      </dgm:t>
    </dgm:pt>
    <dgm:pt modelId="{58719E6F-A363-43F8-A9DA-FFE856F4D5FD}" type="pres">
      <dgm:prSet presAssocID="{0D3674B6-B90B-4E92-A9BD-741A5C784352}" presName="composite" presStyleCnt="0">
        <dgm:presLayoutVars>
          <dgm:chMax val="1"/>
          <dgm:dir/>
          <dgm:resizeHandles val="exact"/>
        </dgm:presLayoutVars>
      </dgm:prSet>
      <dgm:spPr/>
    </dgm:pt>
    <dgm:pt modelId="{06869AC2-E094-4C6C-A1ED-A12BE1FB1A43}" type="pres">
      <dgm:prSet presAssocID="{866EA7C9-DDA8-4F49-9514-42F70E82A9D4}" presName="roof" presStyleLbl="dkBgShp" presStyleIdx="0" presStyleCnt="2"/>
      <dgm:spPr/>
    </dgm:pt>
    <dgm:pt modelId="{2C50ED68-9999-4482-A6A0-D038072733E3}" type="pres">
      <dgm:prSet presAssocID="{866EA7C9-DDA8-4F49-9514-42F70E82A9D4}" presName="pillars" presStyleCnt="0"/>
      <dgm:spPr/>
    </dgm:pt>
    <dgm:pt modelId="{E2FB4129-D610-425A-A25C-AC949E2424C5}" type="pres">
      <dgm:prSet presAssocID="{866EA7C9-DDA8-4F49-9514-42F70E82A9D4}" presName="pillar1" presStyleLbl="node1" presStyleIdx="0" presStyleCnt="3">
        <dgm:presLayoutVars>
          <dgm:bulletEnabled val="1"/>
        </dgm:presLayoutVars>
      </dgm:prSet>
      <dgm:spPr>
        <a:xfrm>
          <a:off x="2473" y="1217771"/>
          <a:ext cx="1686921" cy="2557319"/>
        </a:xfrm>
        <a:prstGeom prst="rect">
          <a:avLst/>
        </a:prstGeom>
      </dgm:spPr>
    </dgm:pt>
    <dgm:pt modelId="{ED9C1701-987F-4CFA-81E1-686C4FC13C28}" type="pres">
      <dgm:prSet presAssocID="{8458093A-A226-4FE0-A3F2-13301305ED1D}" presName="pillarX" presStyleLbl="node1" presStyleIdx="1" presStyleCnt="3">
        <dgm:presLayoutVars>
          <dgm:bulletEnabled val="1"/>
        </dgm:presLayoutVars>
      </dgm:prSet>
      <dgm:spPr>
        <a:xfrm>
          <a:off x="1689395" y="1217771"/>
          <a:ext cx="1686921" cy="2557319"/>
        </a:xfrm>
        <a:prstGeom prst="rect">
          <a:avLst/>
        </a:prstGeom>
      </dgm:spPr>
    </dgm:pt>
    <dgm:pt modelId="{A457E6B7-8D63-4E15-8294-14D6BEBAA392}" type="pres">
      <dgm:prSet presAssocID="{9EFF67A2-EDEC-4EE9-92D7-32BAF79F7365}" presName="pillarX" presStyleLbl="node1" presStyleIdx="2" presStyleCnt="3">
        <dgm:presLayoutVars>
          <dgm:bulletEnabled val="1"/>
        </dgm:presLayoutVars>
      </dgm:prSet>
      <dgm:spPr>
        <a:xfrm>
          <a:off x="3376316" y="1217771"/>
          <a:ext cx="1686921" cy="2557319"/>
        </a:xfrm>
        <a:prstGeom prst="rect">
          <a:avLst/>
        </a:prstGeom>
      </dgm:spPr>
    </dgm:pt>
    <dgm:pt modelId="{A302F9A3-EF15-4A5B-838E-6FD8B03FF721}" type="pres">
      <dgm:prSet presAssocID="{866EA7C9-DDA8-4F49-9514-42F70E82A9D4}" presName="base" presStyleLbl="dkBgShp" presStyleIdx="1" presStyleCnt="2"/>
      <dgm:spPr>
        <a:ln>
          <a:solidFill>
            <a:schemeClr val="tx1"/>
          </a:solidFill>
        </a:ln>
      </dgm:spPr>
    </dgm:pt>
  </dgm:ptLst>
  <dgm:cxnLst>
    <dgm:cxn modelId="{2764C307-22C0-4DD5-A92D-13784F320170}" srcId="{866EA7C9-DDA8-4F49-9514-42F70E82A9D4}" destId="{9EFF67A2-EDEC-4EE9-92D7-32BAF79F7365}" srcOrd="2" destOrd="0" parTransId="{3F7A9F72-FB93-4D43-B0B5-A1C08AA4ECB6}" sibTransId="{17D06EDE-02FD-435A-A22E-1DC9D12D349F}"/>
    <dgm:cxn modelId="{5356550C-10A2-4570-B0D6-4105AA80DE40}" type="presOf" srcId="{0D3674B6-B90B-4E92-A9BD-741A5C784352}" destId="{58719E6F-A363-43F8-A9DA-FFE856F4D5FD}" srcOrd="0" destOrd="0" presId="urn:microsoft.com/office/officeart/2005/8/layout/hList3"/>
    <dgm:cxn modelId="{69EA6D24-82D4-49F2-9FB8-3AB3068E568D}" type="presOf" srcId="{8458093A-A226-4FE0-A3F2-13301305ED1D}" destId="{ED9C1701-987F-4CFA-81E1-686C4FC13C28}" srcOrd="0" destOrd="0" presId="urn:microsoft.com/office/officeart/2005/8/layout/hList3"/>
    <dgm:cxn modelId="{5C08D42C-601D-43D8-A6E3-AB1397A66541}" srcId="{866EA7C9-DDA8-4F49-9514-42F70E82A9D4}" destId="{7F492661-F9C8-489C-9DE2-658A3D5FA725}" srcOrd="0" destOrd="0" parTransId="{2441C45B-B5A1-44CD-B128-86981F656CBC}" sibTransId="{475F7EC3-54C7-4FEF-A926-23E7EF3172B3}"/>
    <dgm:cxn modelId="{E722B548-96AD-4716-9BAD-2B809A22B6A6}" srcId="{866EA7C9-DDA8-4F49-9514-42F70E82A9D4}" destId="{8458093A-A226-4FE0-A3F2-13301305ED1D}" srcOrd="1" destOrd="0" parTransId="{D5C6463F-F309-475C-89DE-47F66E3E7A47}" sibTransId="{3CE32417-1D21-44E3-92F9-D9082EA9302D}"/>
    <dgm:cxn modelId="{C2BE4A9C-295A-4E74-9983-7BB62A00A83A}" type="presOf" srcId="{7F492661-F9C8-489C-9DE2-658A3D5FA725}" destId="{E2FB4129-D610-425A-A25C-AC949E2424C5}" srcOrd="0" destOrd="0" presId="urn:microsoft.com/office/officeart/2005/8/layout/hList3"/>
    <dgm:cxn modelId="{B3E68FBA-0430-451D-B491-FD432C8EFD6B}" srcId="{0D3674B6-B90B-4E92-A9BD-741A5C784352}" destId="{866EA7C9-DDA8-4F49-9514-42F70E82A9D4}" srcOrd="0" destOrd="0" parTransId="{2806B7A1-DA08-4873-BA67-C39413C1E2C0}" sibTransId="{5C16E212-78B7-48A6-B46C-4F6E8D17C836}"/>
    <dgm:cxn modelId="{645460D1-621C-4873-A053-D9A8438BFABE}" type="presOf" srcId="{9EFF67A2-EDEC-4EE9-92D7-32BAF79F7365}" destId="{A457E6B7-8D63-4E15-8294-14D6BEBAA392}" srcOrd="0" destOrd="0" presId="urn:microsoft.com/office/officeart/2005/8/layout/hList3"/>
    <dgm:cxn modelId="{34505DDF-1306-4238-83F1-09B59C8D5B85}" type="presOf" srcId="{866EA7C9-DDA8-4F49-9514-42F70E82A9D4}" destId="{06869AC2-E094-4C6C-A1ED-A12BE1FB1A43}" srcOrd="0" destOrd="0" presId="urn:microsoft.com/office/officeart/2005/8/layout/hList3"/>
    <dgm:cxn modelId="{B1733E23-A216-4DD1-97E6-A77C5AA4A6D8}" type="presParOf" srcId="{58719E6F-A363-43F8-A9DA-FFE856F4D5FD}" destId="{06869AC2-E094-4C6C-A1ED-A12BE1FB1A43}" srcOrd="0" destOrd="0" presId="urn:microsoft.com/office/officeart/2005/8/layout/hList3"/>
    <dgm:cxn modelId="{34C412E8-A55C-4B18-AC5A-2EED4A47CD4B}" type="presParOf" srcId="{58719E6F-A363-43F8-A9DA-FFE856F4D5FD}" destId="{2C50ED68-9999-4482-A6A0-D038072733E3}" srcOrd="1" destOrd="0" presId="urn:microsoft.com/office/officeart/2005/8/layout/hList3"/>
    <dgm:cxn modelId="{253685ED-9EE2-4872-BD7C-9F61DC5ADC25}" type="presParOf" srcId="{2C50ED68-9999-4482-A6A0-D038072733E3}" destId="{E2FB4129-D610-425A-A25C-AC949E2424C5}" srcOrd="0" destOrd="0" presId="urn:microsoft.com/office/officeart/2005/8/layout/hList3"/>
    <dgm:cxn modelId="{6040CE91-E58A-44FA-8F37-2EE26643185C}" type="presParOf" srcId="{2C50ED68-9999-4482-A6A0-D038072733E3}" destId="{ED9C1701-987F-4CFA-81E1-686C4FC13C28}" srcOrd="1" destOrd="0" presId="urn:microsoft.com/office/officeart/2005/8/layout/hList3"/>
    <dgm:cxn modelId="{3966B574-FB0F-4CF9-8C3E-D726996D1683}" type="presParOf" srcId="{2C50ED68-9999-4482-A6A0-D038072733E3}" destId="{A457E6B7-8D63-4E15-8294-14D6BEBAA392}" srcOrd="2" destOrd="0" presId="urn:microsoft.com/office/officeart/2005/8/layout/hList3"/>
    <dgm:cxn modelId="{85807A85-5F6C-496E-A3B2-381BB6D4A212}" type="presParOf" srcId="{58719E6F-A363-43F8-A9DA-FFE856F4D5FD}" destId="{A302F9A3-EF15-4A5B-838E-6FD8B03FF72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14CDBA-53E9-4DFB-8714-6F01FC12D32C}" type="doc">
      <dgm:prSet loTypeId="urn:microsoft.com/office/officeart/2005/8/layout/hChevron3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8B3C81C9-E8BA-4939-8E29-09B7853A4AEB}">
      <dgm:prSet phldrT="[Testo]"/>
      <dgm:spPr/>
      <dgm:t>
        <a:bodyPr/>
        <a:lstStyle/>
        <a:p>
          <a:r>
            <a:rPr lang="it-IT" dirty="0"/>
            <a:t>Raccolta fabbisogni</a:t>
          </a:r>
        </a:p>
      </dgm:t>
    </dgm:pt>
    <dgm:pt modelId="{362550A6-2CD3-40C0-9F4B-CE17D9302D05}" type="parTrans" cxnId="{1785C913-59F3-4E45-9B5F-D9FFABF62904}">
      <dgm:prSet/>
      <dgm:spPr/>
      <dgm:t>
        <a:bodyPr/>
        <a:lstStyle/>
        <a:p>
          <a:endParaRPr lang="it-IT"/>
        </a:p>
      </dgm:t>
    </dgm:pt>
    <dgm:pt modelId="{D44AB89E-FBFB-466B-80D1-C76F60A5E02E}" type="sibTrans" cxnId="{1785C913-59F3-4E45-9B5F-D9FFABF62904}">
      <dgm:prSet/>
      <dgm:spPr/>
      <dgm:t>
        <a:bodyPr/>
        <a:lstStyle/>
        <a:p>
          <a:endParaRPr lang="it-IT"/>
        </a:p>
      </dgm:t>
    </dgm:pt>
    <dgm:pt modelId="{D2910A1F-A6D1-4D67-8178-DED80D71521C}">
      <dgm:prSet phldrT="[Testo]"/>
      <dgm:spPr/>
      <dgm:t>
        <a:bodyPr/>
        <a:lstStyle/>
        <a:p>
          <a:r>
            <a:rPr lang="it-IT" dirty="0"/>
            <a:t>Firma accordi</a:t>
          </a:r>
        </a:p>
      </dgm:t>
    </dgm:pt>
    <dgm:pt modelId="{7AEBB56F-1CF4-4D09-9B3B-067E492C64EF}" type="parTrans" cxnId="{0DC8CEBF-CE0F-4B68-B0D1-A240BCFFEF8E}">
      <dgm:prSet/>
      <dgm:spPr/>
      <dgm:t>
        <a:bodyPr/>
        <a:lstStyle/>
        <a:p>
          <a:endParaRPr lang="it-IT"/>
        </a:p>
      </dgm:t>
    </dgm:pt>
    <dgm:pt modelId="{6B804C20-F8E6-4E33-80F0-CACC1355AD6A}" type="sibTrans" cxnId="{0DC8CEBF-CE0F-4B68-B0D1-A240BCFFEF8E}">
      <dgm:prSet/>
      <dgm:spPr/>
      <dgm:t>
        <a:bodyPr/>
        <a:lstStyle/>
        <a:p>
          <a:endParaRPr lang="it-IT"/>
        </a:p>
      </dgm:t>
    </dgm:pt>
    <dgm:pt modelId="{750927A2-B3AC-44A1-9389-18CE3540FD3F}">
      <dgm:prSet phldrT="[Testo]"/>
      <dgm:spPr/>
      <dgm:t>
        <a:bodyPr/>
        <a:lstStyle/>
        <a:p>
          <a:r>
            <a:rPr lang="it-IT" dirty="0"/>
            <a:t>Bando</a:t>
          </a:r>
        </a:p>
      </dgm:t>
    </dgm:pt>
    <dgm:pt modelId="{3B7DA694-6E23-46F5-B249-5091E86A1C80}" type="parTrans" cxnId="{FC5C7517-6006-4CEA-9B31-34C0968334A3}">
      <dgm:prSet/>
      <dgm:spPr/>
      <dgm:t>
        <a:bodyPr/>
        <a:lstStyle/>
        <a:p>
          <a:endParaRPr lang="it-IT"/>
        </a:p>
      </dgm:t>
    </dgm:pt>
    <dgm:pt modelId="{5C9D8785-535A-4101-B591-392EAB8C35A4}" type="sibTrans" cxnId="{FC5C7517-6006-4CEA-9B31-34C0968334A3}">
      <dgm:prSet/>
      <dgm:spPr/>
      <dgm:t>
        <a:bodyPr/>
        <a:lstStyle/>
        <a:p>
          <a:endParaRPr lang="it-IT"/>
        </a:p>
      </dgm:t>
    </dgm:pt>
    <dgm:pt modelId="{DC2CC06A-89A6-4D48-A92A-DC7FA49DCE61}">
      <dgm:prSet phldrT="[Testo]"/>
      <dgm:spPr/>
      <dgm:t>
        <a:bodyPr/>
        <a:lstStyle/>
        <a:p>
          <a:r>
            <a:rPr lang="it-IT" dirty="0"/>
            <a:t>Procedura selettiva</a:t>
          </a:r>
        </a:p>
      </dgm:t>
    </dgm:pt>
    <dgm:pt modelId="{DCE2E9EB-30E0-4E17-BABC-EF8A88F64E2E}" type="parTrans" cxnId="{1E8D035D-E595-4246-8073-BFE235C946A2}">
      <dgm:prSet/>
      <dgm:spPr/>
      <dgm:t>
        <a:bodyPr/>
        <a:lstStyle/>
        <a:p>
          <a:endParaRPr lang="it-IT"/>
        </a:p>
      </dgm:t>
    </dgm:pt>
    <dgm:pt modelId="{68C83BCA-0F9E-4D11-A69E-31CA61078149}" type="sibTrans" cxnId="{1E8D035D-E595-4246-8073-BFE235C946A2}">
      <dgm:prSet/>
      <dgm:spPr/>
      <dgm:t>
        <a:bodyPr/>
        <a:lstStyle/>
        <a:p>
          <a:endParaRPr lang="it-IT"/>
        </a:p>
      </dgm:t>
    </dgm:pt>
    <dgm:pt modelId="{208C7441-57B3-4AD6-AAD0-B31AA6E7A87B}">
      <dgm:prSet phldrT="[Testo]"/>
      <dgm:spPr/>
      <dgm:t>
        <a:bodyPr/>
        <a:lstStyle/>
        <a:p>
          <a:r>
            <a:rPr lang="it-IT" dirty="0"/>
            <a:t>Immissione in servizio</a:t>
          </a:r>
        </a:p>
      </dgm:t>
    </dgm:pt>
    <dgm:pt modelId="{F0071209-FEA2-4D05-9583-90C88CB8DDCA}" type="parTrans" cxnId="{D898F4A1-B0C0-4C7F-8560-FDA80B887A4A}">
      <dgm:prSet/>
      <dgm:spPr/>
      <dgm:t>
        <a:bodyPr/>
        <a:lstStyle/>
        <a:p>
          <a:endParaRPr lang="it-IT"/>
        </a:p>
      </dgm:t>
    </dgm:pt>
    <dgm:pt modelId="{9A1652A1-1FF5-472F-8B3E-7C1114EC9595}" type="sibTrans" cxnId="{D898F4A1-B0C0-4C7F-8560-FDA80B887A4A}">
      <dgm:prSet/>
      <dgm:spPr/>
      <dgm:t>
        <a:bodyPr/>
        <a:lstStyle/>
        <a:p>
          <a:endParaRPr lang="it-IT"/>
        </a:p>
      </dgm:t>
    </dgm:pt>
    <dgm:pt modelId="{02E14A31-10FF-4F60-958F-B36BD4CAB7A2}">
      <dgm:prSet phldrT="[Testo]" custT="1"/>
      <dgm:spPr/>
      <dgm:t>
        <a:bodyPr/>
        <a:lstStyle/>
        <a:p>
          <a:r>
            <a:rPr lang="it-IT" sz="5400" dirty="0">
              <a:solidFill>
                <a:srgbClr val="FF0000"/>
              </a:solidFill>
            </a:rPr>
            <a:t>???</a:t>
          </a:r>
          <a:endParaRPr lang="it-IT" sz="1800" dirty="0">
            <a:solidFill>
              <a:srgbClr val="FF0000"/>
            </a:solidFill>
          </a:endParaRPr>
        </a:p>
      </dgm:t>
    </dgm:pt>
    <dgm:pt modelId="{52813724-DAC5-4DE0-BB0D-338A4A933CB1}" type="parTrans" cxnId="{D58D7CF2-574B-455F-877B-145D6EC0123D}">
      <dgm:prSet/>
      <dgm:spPr/>
      <dgm:t>
        <a:bodyPr/>
        <a:lstStyle/>
        <a:p>
          <a:endParaRPr lang="it-IT"/>
        </a:p>
      </dgm:t>
    </dgm:pt>
    <dgm:pt modelId="{7E874BA0-1B27-42C7-A035-C45E5345A1A9}" type="sibTrans" cxnId="{D58D7CF2-574B-455F-877B-145D6EC0123D}">
      <dgm:prSet/>
      <dgm:spPr/>
      <dgm:t>
        <a:bodyPr/>
        <a:lstStyle/>
        <a:p>
          <a:endParaRPr lang="it-IT"/>
        </a:p>
      </dgm:t>
    </dgm:pt>
    <dgm:pt modelId="{6B37C8E6-7E3D-4D5E-858F-8FE5D145FFD2}" type="pres">
      <dgm:prSet presAssocID="{BB14CDBA-53E9-4DFB-8714-6F01FC12D32C}" presName="Name0" presStyleCnt="0">
        <dgm:presLayoutVars>
          <dgm:dir/>
          <dgm:resizeHandles val="exact"/>
        </dgm:presLayoutVars>
      </dgm:prSet>
      <dgm:spPr/>
    </dgm:pt>
    <dgm:pt modelId="{B9955C34-7C8E-4A8E-A3E5-ABD9CAAF2E9B}" type="pres">
      <dgm:prSet presAssocID="{8B3C81C9-E8BA-4939-8E29-09B7853A4AEB}" presName="parTxOnly" presStyleLbl="node1" presStyleIdx="0" presStyleCnt="6">
        <dgm:presLayoutVars>
          <dgm:bulletEnabled val="1"/>
        </dgm:presLayoutVars>
      </dgm:prSet>
      <dgm:spPr/>
    </dgm:pt>
    <dgm:pt modelId="{107D63A3-2B8B-4CBF-89C3-461D030C1738}" type="pres">
      <dgm:prSet presAssocID="{D44AB89E-FBFB-466B-80D1-C76F60A5E02E}" presName="parSpace" presStyleCnt="0"/>
      <dgm:spPr/>
    </dgm:pt>
    <dgm:pt modelId="{FF325D22-B98A-43D2-BC20-ADABF4384EC6}" type="pres">
      <dgm:prSet presAssocID="{D2910A1F-A6D1-4D67-8178-DED80D71521C}" presName="parTxOnly" presStyleLbl="node1" presStyleIdx="1" presStyleCnt="6">
        <dgm:presLayoutVars>
          <dgm:bulletEnabled val="1"/>
        </dgm:presLayoutVars>
      </dgm:prSet>
      <dgm:spPr/>
    </dgm:pt>
    <dgm:pt modelId="{8BE2830C-3950-4B48-AA1A-920DF713A4CF}" type="pres">
      <dgm:prSet presAssocID="{6B804C20-F8E6-4E33-80F0-CACC1355AD6A}" presName="parSpace" presStyleCnt="0"/>
      <dgm:spPr/>
    </dgm:pt>
    <dgm:pt modelId="{529A0DE8-193F-4EC9-9153-E6E02A0701F5}" type="pres">
      <dgm:prSet presAssocID="{750927A2-B3AC-44A1-9389-18CE3540FD3F}" presName="parTxOnly" presStyleLbl="node1" presStyleIdx="2" presStyleCnt="6">
        <dgm:presLayoutVars>
          <dgm:bulletEnabled val="1"/>
        </dgm:presLayoutVars>
      </dgm:prSet>
      <dgm:spPr/>
    </dgm:pt>
    <dgm:pt modelId="{FAA67A8D-BF9C-4687-8370-0B3E87AA2F2A}" type="pres">
      <dgm:prSet presAssocID="{5C9D8785-535A-4101-B591-392EAB8C35A4}" presName="parSpace" presStyleCnt="0"/>
      <dgm:spPr/>
    </dgm:pt>
    <dgm:pt modelId="{C9F6660D-DECB-46AA-8957-9760474EAE51}" type="pres">
      <dgm:prSet presAssocID="{DC2CC06A-89A6-4D48-A92A-DC7FA49DCE61}" presName="parTxOnly" presStyleLbl="node1" presStyleIdx="3" presStyleCnt="6">
        <dgm:presLayoutVars>
          <dgm:bulletEnabled val="1"/>
        </dgm:presLayoutVars>
      </dgm:prSet>
      <dgm:spPr/>
    </dgm:pt>
    <dgm:pt modelId="{B42D8A44-1CF0-45AC-B687-9A79B7D4D31A}" type="pres">
      <dgm:prSet presAssocID="{68C83BCA-0F9E-4D11-A69E-31CA61078149}" presName="parSpace" presStyleCnt="0"/>
      <dgm:spPr/>
    </dgm:pt>
    <dgm:pt modelId="{CACA2624-EB9E-40AB-AB2B-11A35B511A4B}" type="pres">
      <dgm:prSet presAssocID="{208C7441-57B3-4AD6-AAD0-B31AA6E7A87B}" presName="parTxOnly" presStyleLbl="node1" presStyleIdx="4" presStyleCnt="6">
        <dgm:presLayoutVars>
          <dgm:bulletEnabled val="1"/>
        </dgm:presLayoutVars>
      </dgm:prSet>
      <dgm:spPr/>
    </dgm:pt>
    <dgm:pt modelId="{6FDDD79A-BB29-408A-A705-E92C8F6B0047}" type="pres">
      <dgm:prSet presAssocID="{9A1652A1-1FF5-472F-8B3E-7C1114EC9595}" presName="parSpace" presStyleCnt="0"/>
      <dgm:spPr/>
    </dgm:pt>
    <dgm:pt modelId="{D3F1187C-362E-49A0-A80B-2DD2630D678A}" type="pres">
      <dgm:prSet presAssocID="{02E14A31-10FF-4F60-958F-B36BD4CAB7A2}" presName="parTxOnly" presStyleLbl="node1" presStyleIdx="5" presStyleCnt="6">
        <dgm:presLayoutVars>
          <dgm:bulletEnabled val="1"/>
        </dgm:presLayoutVars>
      </dgm:prSet>
      <dgm:spPr/>
    </dgm:pt>
  </dgm:ptLst>
  <dgm:cxnLst>
    <dgm:cxn modelId="{1785C913-59F3-4E45-9B5F-D9FFABF62904}" srcId="{BB14CDBA-53E9-4DFB-8714-6F01FC12D32C}" destId="{8B3C81C9-E8BA-4939-8E29-09B7853A4AEB}" srcOrd="0" destOrd="0" parTransId="{362550A6-2CD3-40C0-9F4B-CE17D9302D05}" sibTransId="{D44AB89E-FBFB-466B-80D1-C76F60A5E02E}"/>
    <dgm:cxn modelId="{FC5C7517-6006-4CEA-9B31-34C0968334A3}" srcId="{BB14CDBA-53E9-4DFB-8714-6F01FC12D32C}" destId="{750927A2-B3AC-44A1-9389-18CE3540FD3F}" srcOrd="2" destOrd="0" parTransId="{3B7DA694-6E23-46F5-B249-5091E86A1C80}" sibTransId="{5C9D8785-535A-4101-B591-392EAB8C35A4}"/>
    <dgm:cxn modelId="{22281D2C-B96A-430D-BE07-8324E916CA68}" type="presOf" srcId="{8B3C81C9-E8BA-4939-8E29-09B7853A4AEB}" destId="{B9955C34-7C8E-4A8E-A3E5-ABD9CAAF2E9B}" srcOrd="0" destOrd="0" presId="urn:microsoft.com/office/officeart/2005/8/layout/hChevron3"/>
    <dgm:cxn modelId="{1E8D035D-E595-4246-8073-BFE235C946A2}" srcId="{BB14CDBA-53E9-4DFB-8714-6F01FC12D32C}" destId="{DC2CC06A-89A6-4D48-A92A-DC7FA49DCE61}" srcOrd="3" destOrd="0" parTransId="{DCE2E9EB-30E0-4E17-BABC-EF8A88F64E2E}" sibTransId="{68C83BCA-0F9E-4D11-A69E-31CA61078149}"/>
    <dgm:cxn modelId="{CF987547-E8C7-4AB5-B553-196AA45BEF04}" type="presOf" srcId="{750927A2-B3AC-44A1-9389-18CE3540FD3F}" destId="{529A0DE8-193F-4EC9-9153-E6E02A0701F5}" srcOrd="0" destOrd="0" presId="urn:microsoft.com/office/officeart/2005/8/layout/hChevron3"/>
    <dgm:cxn modelId="{18FA5380-E3CB-4C78-AC9F-EF6518008A5A}" type="presOf" srcId="{BB14CDBA-53E9-4DFB-8714-6F01FC12D32C}" destId="{6B37C8E6-7E3D-4D5E-858F-8FE5D145FFD2}" srcOrd="0" destOrd="0" presId="urn:microsoft.com/office/officeart/2005/8/layout/hChevron3"/>
    <dgm:cxn modelId="{1936A09A-5451-4D57-9D8A-66DC390A4896}" type="presOf" srcId="{DC2CC06A-89A6-4D48-A92A-DC7FA49DCE61}" destId="{C9F6660D-DECB-46AA-8957-9760474EAE51}" srcOrd="0" destOrd="0" presId="urn:microsoft.com/office/officeart/2005/8/layout/hChevron3"/>
    <dgm:cxn modelId="{3030459E-ECF0-4D2B-85EA-A6599D14E568}" type="presOf" srcId="{02E14A31-10FF-4F60-958F-B36BD4CAB7A2}" destId="{D3F1187C-362E-49A0-A80B-2DD2630D678A}" srcOrd="0" destOrd="0" presId="urn:microsoft.com/office/officeart/2005/8/layout/hChevron3"/>
    <dgm:cxn modelId="{C465FC9F-9CF5-47F2-8AC0-B0FC4B6B5934}" type="presOf" srcId="{D2910A1F-A6D1-4D67-8178-DED80D71521C}" destId="{FF325D22-B98A-43D2-BC20-ADABF4384EC6}" srcOrd="0" destOrd="0" presId="urn:microsoft.com/office/officeart/2005/8/layout/hChevron3"/>
    <dgm:cxn modelId="{D898F4A1-B0C0-4C7F-8560-FDA80B887A4A}" srcId="{BB14CDBA-53E9-4DFB-8714-6F01FC12D32C}" destId="{208C7441-57B3-4AD6-AAD0-B31AA6E7A87B}" srcOrd="4" destOrd="0" parTransId="{F0071209-FEA2-4D05-9583-90C88CB8DDCA}" sibTransId="{9A1652A1-1FF5-472F-8B3E-7C1114EC9595}"/>
    <dgm:cxn modelId="{F97D98AD-3DA9-4522-A033-8C8FBA221366}" type="presOf" srcId="{208C7441-57B3-4AD6-AAD0-B31AA6E7A87B}" destId="{CACA2624-EB9E-40AB-AB2B-11A35B511A4B}" srcOrd="0" destOrd="0" presId="urn:microsoft.com/office/officeart/2005/8/layout/hChevron3"/>
    <dgm:cxn modelId="{0DC8CEBF-CE0F-4B68-B0D1-A240BCFFEF8E}" srcId="{BB14CDBA-53E9-4DFB-8714-6F01FC12D32C}" destId="{D2910A1F-A6D1-4D67-8178-DED80D71521C}" srcOrd="1" destOrd="0" parTransId="{7AEBB56F-1CF4-4D09-9B3B-067E492C64EF}" sibTransId="{6B804C20-F8E6-4E33-80F0-CACC1355AD6A}"/>
    <dgm:cxn modelId="{D58D7CF2-574B-455F-877B-145D6EC0123D}" srcId="{BB14CDBA-53E9-4DFB-8714-6F01FC12D32C}" destId="{02E14A31-10FF-4F60-958F-B36BD4CAB7A2}" srcOrd="5" destOrd="0" parTransId="{52813724-DAC5-4DE0-BB0D-338A4A933CB1}" sibTransId="{7E874BA0-1B27-42C7-A035-C45E5345A1A9}"/>
    <dgm:cxn modelId="{F1276DAC-40B4-4807-B901-55C4C052F493}" type="presParOf" srcId="{6B37C8E6-7E3D-4D5E-858F-8FE5D145FFD2}" destId="{B9955C34-7C8E-4A8E-A3E5-ABD9CAAF2E9B}" srcOrd="0" destOrd="0" presId="urn:microsoft.com/office/officeart/2005/8/layout/hChevron3"/>
    <dgm:cxn modelId="{2CF90F0D-C9C4-4DC0-A198-7FCD62A8F406}" type="presParOf" srcId="{6B37C8E6-7E3D-4D5E-858F-8FE5D145FFD2}" destId="{107D63A3-2B8B-4CBF-89C3-461D030C1738}" srcOrd="1" destOrd="0" presId="urn:microsoft.com/office/officeart/2005/8/layout/hChevron3"/>
    <dgm:cxn modelId="{5DCA59B4-B085-43A9-8761-767E4A8FEDD1}" type="presParOf" srcId="{6B37C8E6-7E3D-4D5E-858F-8FE5D145FFD2}" destId="{FF325D22-B98A-43D2-BC20-ADABF4384EC6}" srcOrd="2" destOrd="0" presId="urn:microsoft.com/office/officeart/2005/8/layout/hChevron3"/>
    <dgm:cxn modelId="{F88712A5-63B3-4236-A51E-EE6C1D584047}" type="presParOf" srcId="{6B37C8E6-7E3D-4D5E-858F-8FE5D145FFD2}" destId="{8BE2830C-3950-4B48-AA1A-920DF713A4CF}" srcOrd="3" destOrd="0" presId="urn:microsoft.com/office/officeart/2005/8/layout/hChevron3"/>
    <dgm:cxn modelId="{3AECEF18-C774-4FFC-82AF-F9D228505C39}" type="presParOf" srcId="{6B37C8E6-7E3D-4D5E-858F-8FE5D145FFD2}" destId="{529A0DE8-193F-4EC9-9153-E6E02A0701F5}" srcOrd="4" destOrd="0" presId="urn:microsoft.com/office/officeart/2005/8/layout/hChevron3"/>
    <dgm:cxn modelId="{2C7B3A1A-99FF-4B4E-A875-7E44C1E7F6BE}" type="presParOf" srcId="{6B37C8E6-7E3D-4D5E-858F-8FE5D145FFD2}" destId="{FAA67A8D-BF9C-4687-8370-0B3E87AA2F2A}" srcOrd="5" destOrd="0" presId="urn:microsoft.com/office/officeart/2005/8/layout/hChevron3"/>
    <dgm:cxn modelId="{EBA1F3BE-BBF7-4664-A636-C8724393AEA3}" type="presParOf" srcId="{6B37C8E6-7E3D-4D5E-858F-8FE5D145FFD2}" destId="{C9F6660D-DECB-46AA-8957-9760474EAE51}" srcOrd="6" destOrd="0" presId="urn:microsoft.com/office/officeart/2005/8/layout/hChevron3"/>
    <dgm:cxn modelId="{AAB3CA63-9BD2-44FF-AADF-089AD9AB7B60}" type="presParOf" srcId="{6B37C8E6-7E3D-4D5E-858F-8FE5D145FFD2}" destId="{B42D8A44-1CF0-45AC-B687-9A79B7D4D31A}" srcOrd="7" destOrd="0" presId="urn:microsoft.com/office/officeart/2005/8/layout/hChevron3"/>
    <dgm:cxn modelId="{719B26F1-B169-4981-A33B-27B0443462B2}" type="presParOf" srcId="{6B37C8E6-7E3D-4D5E-858F-8FE5D145FFD2}" destId="{CACA2624-EB9E-40AB-AB2B-11A35B511A4B}" srcOrd="8" destOrd="0" presId="urn:microsoft.com/office/officeart/2005/8/layout/hChevron3"/>
    <dgm:cxn modelId="{F9B3FA74-4039-460B-A167-DDB939A4AC03}" type="presParOf" srcId="{6B37C8E6-7E3D-4D5E-858F-8FE5D145FFD2}" destId="{6FDDD79A-BB29-408A-A705-E92C8F6B0047}" srcOrd="9" destOrd="0" presId="urn:microsoft.com/office/officeart/2005/8/layout/hChevron3"/>
    <dgm:cxn modelId="{38FA1EB0-E90D-4CE0-9438-E4A318616523}" type="presParOf" srcId="{6B37C8E6-7E3D-4D5E-858F-8FE5D145FFD2}" destId="{D3F1187C-362E-49A0-A80B-2DD2630D678A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26A4240-B1BD-4744-9ED6-E01DC5A78319}" type="doc">
      <dgm:prSet loTypeId="urn:microsoft.com/office/officeart/2008/layout/Pictu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4C3BD1B1-8BE9-4E1C-A416-854BDF82CB51}">
      <dgm:prSet phldrT="[Testo]"/>
      <dgm:spPr/>
      <dgm:t>
        <a:bodyPr/>
        <a:lstStyle/>
        <a:p>
          <a:r>
            <a:rPr lang="it-IT" dirty="0"/>
            <a:t>Operatori da tutto il territorio regionale</a:t>
          </a:r>
          <a:br>
            <a:rPr lang="it-IT" dirty="0"/>
          </a:br>
          <a:r>
            <a:rPr lang="it-IT" dirty="0"/>
            <a:t>giugno/ottobre 2021</a:t>
          </a:r>
        </a:p>
      </dgm:t>
    </dgm:pt>
    <dgm:pt modelId="{02A44C77-C855-4C25-ADEC-070F55C1D6D1}" type="parTrans" cxnId="{1E2559D9-0077-4A04-8A43-6F52E533DC98}">
      <dgm:prSet/>
      <dgm:spPr/>
      <dgm:t>
        <a:bodyPr/>
        <a:lstStyle/>
        <a:p>
          <a:endParaRPr lang="it-IT"/>
        </a:p>
      </dgm:t>
    </dgm:pt>
    <dgm:pt modelId="{E1C32AAD-956B-40E8-9825-977E769DA11C}" type="sibTrans" cxnId="{1E2559D9-0077-4A04-8A43-6F52E533DC98}">
      <dgm:prSet/>
      <dgm:spPr/>
      <dgm:t>
        <a:bodyPr/>
        <a:lstStyle/>
        <a:p>
          <a:endParaRPr lang="it-IT"/>
        </a:p>
      </dgm:t>
    </dgm:pt>
    <dgm:pt modelId="{FEA83DE5-130F-4E91-A816-CDE5CD7D996F}">
      <dgm:prSet phldrT="[Testo]"/>
      <dgm:spPr/>
      <dgm:t>
        <a:bodyPr/>
        <a:lstStyle/>
        <a:p>
          <a:pPr algn="l">
            <a:buNone/>
          </a:pPr>
          <a:r>
            <a:rPr lang="it-IT"/>
            <a:t>Diagnosi: Focus Group Creativi (Comandanti, Ufficiali, Agenti) di raccolta</a:t>
          </a:r>
        </a:p>
        <a:p>
          <a:pPr algn="l">
            <a:buFont typeface="Arial" panose="020B0604020202020204" pitchFamily="34" charset="0"/>
            <a:buChar char="•"/>
            <a:tabLst>
              <a:tab pos="808038" algn="l"/>
            </a:tabLst>
          </a:pPr>
          <a:r>
            <a:rPr lang="it-IT"/>
            <a:t>	- dati significativi</a:t>
          </a:r>
        </a:p>
        <a:p>
          <a:pPr algn="l">
            <a:buFont typeface="Arial" panose="020B0604020202020204" pitchFamily="34" charset="0"/>
            <a:buChar char="•"/>
            <a:tabLst>
              <a:tab pos="808038" algn="l"/>
            </a:tabLst>
          </a:pPr>
          <a:r>
            <a:rPr lang="it-IT"/>
            <a:t>	- principali problematiche</a:t>
          </a:r>
        </a:p>
        <a:p>
          <a:pPr algn="l">
            <a:buFont typeface="Arial" panose="020B0604020202020204" pitchFamily="34" charset="0"/>
            <a:buChar char="•"/>
            <a:tabLst>
              <a:tab pos="808038" algn="l"/>
            </a:tabLst>
          </a:pPr>
          <a:r>
            <a:rPr lang="it-IT"/>
            <a:t>	- buone pratiche</a:t>
          </a:r>
          <a:endParaRPr lang="it-IT" dirty="0"/>
        </a:p>
      </dgm:t>
    </dgm:pt>
    <dgm:pt modelId="{909F5C85-6A39-4B20-9351-AC98AEC10D5F}" type="parTrans" cxnId="{EB97AC78-ED9A-4933-B19A-2E452EE9C370}">
      <dgm:prSet/>
      <dgm:spPr/>
      <dgm:t>
        <a:bodyPr/>
        <a:lstStyle/>
        <a:p>
          <a:endParaRPr lang="it-IT"/>
        </a:p>
      </dgm:t>
    </dgm:pt>
    <dgm:pt modelId="{EF36D4E2-57BA-429B-AC7E-C0A183AD23E1}" type="sibTrans" cxnId="{EB97AC78-ED9A-4933-B19A-2E452EE9C370}">
      <dgm:prSet/>
      <dgm:spPr/>
      <dgm:t>
        <a:bodyPr/>
        <a:lstStyle/>
        <a:p>
          <a:endParaRPr lang="it-IT"/>
        </a:p>
      </dgm:t>
    </dgm:pt>
    <dgm:pt modelId="{B90EC431-C183-4E48-9D23-4D8D10A2B732}">
      <dgm:prSet/>
      <dgm:spPr/>
      <dgm:t>
        <a:bodyPr/>
        <a:lstStyle/>
        <a:p>
          <a:pPr algn="l"/>
          <a:r>
            <a:rPr lang="it-IT"/>
            <a:t>Definizione delle linee guida: Gruppi di Lavoro Ideativi (gruppi misti)</a:t>
          </a:r>
        </a:p>
        <a:p>
          <a:pPr algn="l">
            <a:tabLst>
              <a:tab pos="808038" algn="l"/>
            </a:tabLst>
          </a:pPr>
          <a:r>
            <a:rPr lang="it-IT"/>
            <a:t>	- analisi dei dati emersi nella prima fase</a:t>
          </a:r>
        </a:p>
        <a:p>
          <a:pPr algn="l">
            <a:tabLst>
              <a:tab pos="808038" algn="l"/>
            </a:tabLst>
          </a:pPr>
          <a:r>
            <a:rPr lang="it-IT"/>
            <a:t>	- valutazione delle le sfide prioritarie</a:t>
          </a:r>
        </a:p>
        <a:p>
          <a:pPr algn="l">
            <a:tabLst>
              <a:tab pos="808038" algn="l"/>
            </a:tabLst>
          </a:pPr>
          <a:r>
            <a:rPr lang="it-IT"/>
            <a:t>	- identificazione di soluzioni e procedure</a:t>
          </a:r>
          <a:endParaRPr lang="it-IT" dirty="0"/>
        </a:p>
      </dgm:t>
    </dgm:pt>
    <dgm:pt modelId="{6F6260EF-6F0D-4339-9ACC-04C646BCFDF3}" type="parTrans" cxnId="{9B2147A7-0FB1-4BDF-B8C0-74AD138F5C49}">
      <dgm:prSet/>
      <dgm:spPr/>
      <dgm:t>
        <a:bodyPr/>
        <a:lstStyle/>
        <a:p>
          <a:endParaRPr lang="it-IT"/>
        </a:p>
      </dgm:t>
    </dgm:pt>
    <dgm:pt modelId="{5B1BA4E6-EFDE-42C3-A41D-26F94D7D6DD2}" type="sibTrans" cxnId="{9B2147A7-0FB1-4BDF-B8C0-74AD138F5C49}">
      <dgm:prSet/>
      <dgm:spPr/>
      <dgm:t>
        <a:bodyPr/>
        <a:lstStyle/>
        <a:p>
          <a:endParaRPr lang="it-IT"/>
        </a:p>
      </dgm:t>
    </dgm:pt>
    <dgm:pt modelId="{012BC510-DCCA-4002-B8D2-F642B6CAA672}" type="pres">
      <dgm:prSet presAssocID="{726A4240-B1BD-4744-9ED6-E01DC5A7831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7DE7FE69-D48C-4FF3-B34D-09C1ACB945C8}" type="pres">
      <dgm:prSet presAssocID="{4C3BD1B1-8BE9-4E1C-A416-854BDF82CB51}" presName="root" presStyleCnt="0">
        <dgm:presLayoutVars>
          <dgm:chMax/>
          <dgm:chPref val="4"/>
        </dgm:presLayoutVars>
      </dgm:prSet>
      <dgm:spPr/>
    </dgm:pt>
    <dgm:pt modelId="{615E846F-D113-40F8-A6CE-2533ADB342ED}" type="pres">
      <dgm:prSet presAssocID="{4C3BD1B1-8BE9-4E1C-A416-854BDF82CB51}" presName="rootComposite" presStyleCnt="0">
        <dgm:presLayoutVars/>
      </dgm:prSet>
      <dgm:spPr/>
    </dgm:pt>
    <dgm:pt modelId="{D2A6FF38-2246-46EA-A7C7-371046427CCB}" type="pres">
      <dgm:prSet presAssocID="{4C3BD1B1-8BE9-4E1C-A416-854BDF82CB51}" presName="rootText" presStyleLbl="node0" presStyleIdx="0" presStyleCnt="1">
        <dgm:presLayoutVars>
          <dgm:chMax/>
          <dgm:chPref val="4"/>
        </dgm:presLayoutVars>
      </dgm:prSet>
      <dgm:spPr/>
    </dgm:pt>
    <dgm:pt modelId="{DF66BA70-0C0C-4557-AA81-ED466F218D0F}" type="pres">
      <dgm:prSet presAssocID="{4C3BD1B1-8BE9-4E1C-A416-854BDF82CB51}" presName="childShape" presStyleCnt="0">
        <dgm:presLayoutVars>
          <dgm:chMax val="0"/>
          <dgm:chPref val="0"/>
        </dgm:presLayoutVars>
      </dgm:prSet>
      <dgm:spPr/>
    </dgm:pt>
    <dgm:pt modelId="{C0AEA3B0-9B79-4FB5-A92E-1F19645D2934}" type="pres">
      <dgm:prSet presAssocID="{FEA83DE5-130F-4E91-A816-CDE5CD7D996F}" presName="childComposite" presStyleCnt="0">
        <dgm:presLayoutVars>
          <dgm:chMax val="0"/>
          <dgm:chPref val="0"/>
        </dgm:presLayoutVars>
      </dgm:prSet>
      <dgm:spPr/>
    </dgm:pt>
    <dgm:pt modelId="{962DCF61-AC79-4C28-AD77-A5F993654988}" type="pres">
      <dgm:prSet presAssocID="{FEA83DE5-130F-4E91-A816-CDE5CD7D996F}" presName="Imag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nte di ingrandimento contorno"/>
        </a:ext>
      </dgm:extLst>
    </dgm:pt>
    <dgm:pt modelId="{D820A777-4476-4316-9B8D-709DFCA035DA}" type="pres">
      <dgm:prSet presAssocID="{FEA83DE5-130F-4E91-A816-CDE5CD7D996F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8687E783-20D3-49DC-A76D-702A22A9B947}" type="pres">
      <dgm:prSet presAssocID="{B90EC431-C183-4E48-9D23-4D8D10A2B732}" presName="childComposite" presStyleCnt="0">
        <dgm:presLayoutVars>
          <dgm:chMax val="0"/>
          <dgm:chPref val="0"/>
        </dgm:presLayoutVars>
      </dgm:prSet>
      <dgm:spPr/>
    </dgm:pt>
    <dgm:pt modelId="{603EE9C7-E58B-4E00-BD2E-AEA93835E380}" type="pres">
      <dgm:prSet presAssocID="{B90EC431-C183-4E48-9D23-4D8D10A2B732}" presName="Image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segno a mano libera contorno"/>
        </a:ext>
      </dgm:extLst>
    </dgm:pt>
    <dgm:pt modelId="{9C8CDA90-79BB-461E-BB74-A14292638E44}" type="pres">
      <dgm:prSet presAssocID="{B90EC431-C183-4E48-9D23-4D8D10A2B732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82023A0D-FC36-4409-B341-D65E9C8D63FA}" type="presOf" srcId="{B90EC431-C183-4E48-9D23-4D8D10A2B732}" destId="{9C8CDA90-79BB-461E-BB74-A14292638E44}" srcOrd="0" destOrd="0" presId="urn:microsoft.com/office/officeart/2008/layout/PictureAccentList"/>
    <dgm:cxn modelId="{4B895B20-D0F5-4192-8ED9-962AC189512B}" type="presOf" srcId="{726A4240-B1BD-4744-9ED6-E01DC5A78319}" destId="{012BC510-DCCA-4002-B8D2-F642B6CAA672}" srcOrd="0" destOrd="0" presId="urn:microsoft.com/office/officeart/2008/layout/PictureAccentList"/>
    <dgm:cxn modelId="{EB97AC78-ED9A-4933-B19A-2E452EE9C370}" srcId="{4C3BD1B1-8BE9-4E1C-A416-854BDF82CB51}" destId="{FEA83DE5-130F-4E91-A816-CDE5CD7D996F}" srcOrd="0" destOrd="0" parTransId="{909F5C85-6A39-4B20-9351-AC98AEC10D5F}" sibTransId="{EF36D4E2-57BA-429B-AC7E-C0A183AD23E1}"/>
    <dgm:cxn modelId="{2DB48A86-BDC8-4741-BDE4-5B2EB6A30EB2}" type="presOf" srcId="{FEA83DE5-130F-4E91-A816-CDE5CD7D996F}" destId="{D820A777-4476-4316-9B8D-709DFCA035DA}" srcOrd="0" destOrd="0" presId="urn:microsoft.com/office/officeart/2008/layout/PictureAccentList"/>
    <dgm:cxn modelId="{9B2147A7-0FB1-4BDF-B8C0-74AD138F5C49}" srcId="{4C3BD1B1-8BE9-4E1C-A416-854BDF82CB51}" destId="{B90EC431-C183-4E48-9D23-4D8D10A2B732}" srcOrd="1" destOrd="0" parTransId="{6F6260EF-6F0D-4339-9ACC-04C646BCFDF3}" sibTransId="{5B1BA4E6-EFDE-42C3-A41D-26F94D7D6DD2}"/>
    <dgm:cxn modelId="{BB8C18BA-0269-4697-B625-04533A28CC2A}" type="presOf" srcId="{4C3BD1B1-8BE9-4E1C-A416-854BDF82CB51}" destId="{D2A6FF38-2246-46EA-A7C7-371046427CCB}" srcOrd="0" destOrd="0" presId="urn:microsoft.com/office/officeart/2008/layout/PictureAccentList"/>
    <dgm:cxn modelId="{1E2559D9-0077-4A04-8A43-6F52E533DC98}" srcId="{726A4240-B1BD-4744-9ED6-E01DC5A78319}" destId="{4C3BD1B1-8BE9-4E1C-A416-854BDF82CB51}" srcOrd="0" destOrd="0" parTransId="{02A44C77-C855-4C25-ADEC-070F55C1D6D1}" sibTransId="{E1C32AAD-956B-40E8-9825-977E769DA11C}"/>
    <dgm:cxn modelId="{51C02A98-C26B-4A81-BB34-0A975695384F}" type="presParOf" srcId="{012BC510-DCCA-4002-B8D2-F642B6CAA672}" destId="{7DE7FE69-D48C-4FF3-B34D-09C1ACB945C8}" srcOrd="0" destOrd="0" presId="urn:microsoft.com/office/officeart/2008/layout/PictureAccentList"/>
    <dgm:cxn modelId="{69FDB0BB-7D19-4218-B5DF-8297FA24531E}" type="presParOf" srcId="{7DE7FE69-D48C-4FF3-B34D-09C1ACB945C8}" destId="{615E846F-D113-40F8-A6CE-2533ADB342ED}" srcOrd="0" destOrd="0" presId="urn:microsoft.com/office/officeart/2008/layout/PictureAccentList"/>
    <dgm:cxn modelId="{47EF48CA-C23A-4517-8DD1-09D4B470D0EB}" type="presParOf" srcId="{615E846F-D113-40F8-A6CE-2533ADB342ED}" destId="{D2A6FF38-2246-46EA-A7C7-371046427CCB}" srcOrd="0" destOrd="0" presId="urn:microsoft.com/office/officeart/2008/layout/PictureAccentList"/>
    <dgm:cxn modelId="{37947B35-EA09-43FB-9D7F-DF66A9DF633D}" type="presParOf" srcId="{7DE7FE69-D48C-4FF3-B34D-09C1ACB945C8}" destId="{DF66BA70-0C0C-4557-AA81-ED466F218D0F}" srcOrd="1" destOrd="0" presId="urn:microsoft.com/office/officeart/2008/layout/PictureAccentList"/>
    <dgm:cxn modelId="{A5BB69A7-42AF-4FDC-8CA4-C950C6BC9AA0}" type="presParOf" srcId="{DF66BA70-0C0C-4557-AA81-ED466F218D0F}" destId="{C0AEA3B0-9B79-4FB5-A92E-1F19645D2934}" srcOrd="0" destOrd="0" presId="urn:microsoft.com/office/officeart/2008/layout/PictureAccentList"/>
    <dgm:cxn modelId="{45A61924-5B6B-43C6-8B2C-1A24FCC8A45A}" type="presParOf" srcId="{C0AEA3B0-9B79-4FB5-A92E-1F19645D2934}" destId="{962DCF61-AC79-4C28-AD77-A5F993654988}" srcOrd="0" destOrd="0" presId="urn:microsoft.com/office/officeart/2008/layout/PictureAccentList"/>
    <dgm:cxn modelId="{35B19007-4286-4AFF-8EE2-E04C108673E8}" type="presParOf" srcId="{C0AEA3B0-9B79-4FB5-A92E-1F19645D2934}" destId="{D820A777-4476-4316-9B8D-709DFCA035DA}" srcOrd="1" destOrd="0" presId="urn:microsoft.com/office/officeart/2008/layout/PictureAccentList"/>
    <dgm:cxn modelId="{A17596CA-8F6C-449F-804B-1C00557F798E}" type="presParOf" srcId="{DF66BA70-0C0C-4557-AA81-ED466F218D0F}" destId="{8687E783-20D3-49DC-A76D-702A22A9B947}" srcOrd="1" destOrd="0" presId="urn:microsoft.com/office/officeart/2008/layout/PictureAccentList"/>
    <dgm:cxn modelId="{CDB3E053-C732-4228-B6FF-2FC6BFE75836}" type="presParOf" srcId="{8687E783-20D3-49DC-A76D-702A22A9B947}" destId="{603EE9C7-E58B-4E00-BD2E-AEA93835E380}" srcOrd="0" destOrd="0" presId="urn:microsoft.com/office/officeart/2008/layout/PictureAccentList"/>
    <dgm:cxn modelId="{15DF13DE-E0E3-4420-A90E-8C22269E8995}" type="presParOf" srcId="{8687E783-20D3-49DC-A76D-702A22A9B947}" destId="{9C8CDA90-79BB-461E-BB74-A14292638E4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55C34-7C8E-4A8E-A3E5-ABD9CAAF2E9B}">
      <dsp:nvSpPr>
        <dsp:cNvPr id="0" name=""/>
        <dsp:cNvSpPr/>
      </dsp:nvSpPr>
      <dsp:spPr>
        <a:xfrm>
          <a:off x="1263" y="1456272"/>
          <a:ext cx="2464558" cy="985823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Raccolta fabbisogni</a:t>
          </a:r>
        </a:p>
      </dsp:txBody>
      <dsp:txXfrm>
        <a:off x="1263" y="1456272"/>
        <a:ext cx="2218102" cy="985823"/>
      </dsp:txXfrm>
    </dsp:sp>
    <dsp:sp modelId="{FF325D22-B98A-43D2-BC20-ADABF4384EC6}">
      <dsp:nvSpPr>
        <dsp:cNvPr id="0" name=""/>
        <dsp:cNvSpPr/>
      </dsp:nvSpPr>
      <dsp:spPr>
        <a:xfrm>
          <a:off x="1972910" y="1456272"/>
          <a:ext cx="2464558" cy="98582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Firma accordi</a:t>
          </a:r>
        </a:p>
      </dsp:txBody>
      <dsp:txXfrm>
        <a:off x="2465822" y="1456272"/>
        <a:ext cx="1478735" cy="985823"/>
      </dsp:txXfrm>
    </dsp:sp>
    <dsp:sp modelId="{529A0DE8-193F-4EC9-9153-E6E02A0701F5}">
      <dsp:nvSpPr>
        <dsp:cNvPr id="0" name=""/>
        <dsp:cNvSpPr/>
      </dsp:nvSpPr>
      <dsp:spPr>
        <a:xfrm>
          <a:off x="3944558" y="1456272"/>
          <a:ext cx="2464558" cy="98582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Bando</a:t>
          </a:r>
        </a:p>
      </dsp:txBody>
      <dsp:txXfrm>
        <a:off x="4437470" y="1456272"/>
        <a:ext cx="1478735" cy="985823"/>
      </dsp:txXfrm>
    </dsp:sp>
    <dsp:sp modelId="{C9F6660D-DECB-46AA-8957-9760474EAE51}">
      <dsp:nvSpPr>
        <dsp:cNvPr id="0" name=""/>
        <dsp:cNvSpPr/>
      </dsp:nvSpPr>
      <dsp:spPr>
        <a:xfrm>
          <a:off x="5916205" y="1456272"/>
          <a:ext cx="2464558" cy="98582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Procedura selettiva</a:t>
          </a:r>
        </a:p>
      </dsp:txBody>
      <dsp:txXfrm>
        <a:off x="6409117" y="1456272"/>
        <a:ext cx="1478735" cy="985823"/>
      </dsp:txXfrm>
    </dsp:sp>
    <dsp:sp modelId="{CACA2624-EB9E-40AB-AB2B-11A35B511A4B}">
      <dsp:nvSpPr>
        <dsp:cNvPr id="0" name=""/>
        <dsp:cNvSpPr/>
      </dsp:nvSpPr>
      <dsp:spPr>
        <a:xfrm>
          <a:off x="7887852" y="1456272"/>
          <a:ext cx="2464558" cy="985823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Immissione in servizio</a:t>
          </a:r>
        </a:p>
      </dsp:txBody>
      <dsp:txXfrm>
        <a:off x="8380764" y="1456272"/>
        <a:ext cx="1478735" cy="98582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5BA83-42E4-4B01-9C07-28649785C7FF}">
      <dsp:nvSpPr>
        <dsp:cNvPr id="0" name=""/>
        <dsp:cNvSpPr/>
      </dsp:nvSpPr>
      <dsp:spPr>
        <a:xfrm>
          <a:off x="2186506" y="465"/>
          <a:ext cx="1708760" cy="854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Programmare l’arrivo</a:t>
          </a:r>
        </a:p>
      </dsp:txBody>
      <dsp:txXfrm>
        <a:off x="2211530" y="25489"/>
        <a:ext cx="1658712" cy="804332"/>
      </dsp:txXfrm>
    </dsp:sp>
    <dsp:sp modelId="{A7F924FB-FE84-42D6-97EA-D8996524C480}">
      <dsp:nvSpPr>
        <dsp:cNvPr id="0" name=""/>
        <dsp:cNvSpPr/>
      </dsp:nvSpPr>
      <dsp:spPr>
        <a:xfrm>
          <a:off x="2357382" y="854845"/>
          <a:ext cx="170876" cy="640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785"/>
              </a:lnTo>
              <a:lnTo>
                <a:pt x="170876" y="640785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F10699-DD21-4159-BC14-14AA7CCA5DC6}">
      <dsp:nvSpPr>
        <dsp:cNvPr id="0" name=""/>
        <dsp:cNvSpPr/>
      </dsp:nvSpPr>
      <dsp:spPr>
        <a:xfrm>
          <a:off x="2528258" y="1068440"/>
          <a:ext cx="1367008" cy="8543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Protocollo per l’inserimento</a:t>
          </a:r>
        </a:p>
      </dsp:txBody>
      <dsp:txXfrm>
        <a:off x="2553282" y="1093464"/>
        <a:ext cx="1316960" cy="804332"/>
      </dsp:txXfrm>
    </dsp:sp>
    <dsp:sp modelId="{E44A6B8E-0045-4886-8B47-1D7EFAD23A8C}">
      <dsp:nvSpPr>
        <dsp:cNvPr id="0" name=""/>
        <dsp:cNvSpPr/>
      </dsp:nvSpPr>
      <dsp:spPr>
        <a:xfrm>
          <a:off x="2357382" y="854845"/>
          <a:ext cx="170876" cy="1708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8760"/>
              </a:lnTo>
              <a:lnTo>
                <a:pt x="170876" y="1708760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6D8945-A138-4660-B200-91E70090398D}">
      <dsp:nvSpPr>
        <dsp:cNvPr id="0" name=""/>
        <dsp:cNvSpPr/>
      </dsp:nvSpPr>
      <dsp:spPr>
        <a:xfrm>
          <a:off x="2528258" y="2136416"/>
          <a:ext cx="1367008" cy="8543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751338"/>
              <a:satOff val="-3297"/>
              <a:lumOff val="98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Comunicazione interna</a:t>
          </a:r>
        </a:p>
      </dsp:txBody>
      <dsp:txXfrm>
        <a:off x="2553282" y="2161440"/>
        <a:ext cx="1316960" cy="804332"/>
      </dsp:txXfrm>
    </dsp:sp>
    <dsp:sp modelId="{13050DD0-81A2-4891-90A4-4BD57FA90421}">
      <dsp:nvSpPr>
        <dsp:cNvPr id="0" name=""/>
        <dsp:cNvSpPr/>
      </dsp:nvSpPr>
      <dsp:spPr>
        <a:xfrm>
          <a:off x="2357382" y="854845"/>
          <a:ext cx="170876" cy="2776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6736"/>
              </a:lnTo>
              <a:lnTo>
                <a:pt x="170876" y="2776736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6647B-80BA-409D-80FB-802E68797DA5}">
      <dsp:nvSpPr>
        <dsp:cNvPr id="0" name=""/>
        <dsp:cNvSpPr/>
      </dsp:nvSpPr>
      <dsp:spPr>
        <a:xfrm>
          <a:off x="2528258" y="3204391"/>
          <a:ext cx="1367008" cy="8543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1502676"/>
              <a:satOff val="-6595"/>
              <a:lumOff val="19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Kit di accoglienza</a:t>
          </a:r>
        </a:p>
      </dsp:txBody>
      <dsp:txXfrm>
        <a:off x="2553282" y="3229415"/>
        <a:ext cx="1316960" cy="804332"/>
      </dsp:txXfrm>
    </dsp:sp>
    <dsp:sp modelId="{C5B68379-9DB8-4192-A40D-30E975CE1732}">
      <dsp:nvSpPr>
        <dsp:cNvPr id="0" name=""/>
        <dsp:cNvSpPr/>
      </dsp:nvSpPr>
      <dsp:spPr>
        <a:xfrm>
          <a:off x="4322457" y="465"/>
          <a:ext cx="1708760" cy="854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005351"/>
                <a:satOff val="-13190"/>
                <a:lumOff val="3921"/>
                <a:alphaOff val="0"/>
                <a:tint val="96000"/>
                <a:lumMod val="104000"/>
              </a:schemeClr>
            </a:gs>
            <a:gs pos="100000">
              <a:schemeClr val="accent5">
                <a:hueOff val="3005351"/>
                <a:satOff val="-13190"/>
                <a:lumOff val="3921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I tutor</a:t>
          </a:r>
        </a:p>
      </dsp:txBody>
      <dsp:txXfrm>
        <a:off x="4347481" y="25489"/>
        <a:ext cx="1658712" cy="804332"/>
      </dsp:txXfrm>
    </dsp:sp>
    <dsp:sp modelId="{4B4175C9-68A2-492F-8566-FA566AC72BFA}">
      <dsp:nvSpPr>
        <dsp:cNvPr id="0" name=""/>
        <dsp:cNvSpPr/>
      </dsp:nvSpPr>
      <dsp:spPr>
        <a:xfrm>
          <a:off x="4493333" y="854845"/>
          <a:ext cx="170876" cy="640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785"/>
              </a:lnTo>
              <a:lnTo>
                <a:pt x="170876" y="640785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14314-0FE5-475F-809A-BD254F3487BD}">
      <dsp:nvSpPr>
        <dsp:cNvPr id="0" name=""/>
        <dsp:cNvSpPr/>
      </dsp:nvSpPr>
      <dsp:spPr>
        <a:xfrm>
          <a:off x="4664209" y="1068440"/>
          <a:ext cx="1367008" cy="8543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2254013"/>
              <a:satOff val="-9892"/>
              <a:lumOff val="29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Caratteristiche</a:t>
          </a:r>
        </a:p>
      </dsp:txBody>
      <dsp:txXfrm>
        <a:off x="4689233" y="1093464"/>
        <a:ext cx="1316960" cy="804332"/>
      </dsp:txXfrm>
    </dsp:sp>
    <dsp:sp modelId="{59600FBC-E1C9-4BC0-87A8-E9CC6C8F19FD}">
      <dsp:nvSpPr>
        <dsp:cNvPr id="0" name=""/>
        <dsp:cNvSpPr/>
      </dsp:nvSpPr>
      <dsp:spPr>
        <a:xfrm>
          <a:off x="4493333" y="854845"/>
          <a:ext cx="170876" cy="1708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8760"/>
              </a:lnTo>
              <a:lnTo>
                <a:pt x="170876" y="1708760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10B712-CDBB-4E09-B344-309851AD82B4}">
      <dsp:nvSpPr>
        <dsp:cNvPr id="0" name=""/>
        <dsp:cNvSpPr/>
      </dsp:nvSpPr>
      <dsp:spPr>
        <a:xfrm>
          <a:off x="4664209" y="2136416"/>
          <a:ext cx="1367008" cy="8543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3005351"/>
              <a:satOff val="-13190"/>
              <a:lumOff val="392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Preparazione</a:t>
          </a:r>
        </a:p>
      </dsp:txBody>
      <dsp:txXfrm>
        <a:off x="4689233" y="2161440"/>
        <a:ext cx="1316960" cy="804332"/>
      </dsp:txXfrm>
    </dsp:sp>
    <dsp:sp modelId="{0E07C8D7-E461-48D4-9432-A54F68A0A2AD}">
      <dsp:nvSpPr>
        <dsp:cNvPr id="0" name=""/>
        <dsp:cNvSpPr/>
      </dsp:nvSpPr>
      <dsp:spPr>
        <a:xfrm>
          <a:off x="4493333" y="854845"/>
          <a:ext cx="170876" cy="2776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6736"/>
              </a:lnTo>
              <a:lnTo>
                <a:pt x="170876" y="2776736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BBCBE-AA82-41FD-94A6-FC76641010E8}">
      <dsp:nvSpPr>
        <dsp:cNvPr id="0" name=""/>
        <dsp:cNvSpPr/>
      </dsp:nvSpPr>
      <dsp:spPr>
        <a:xfrm>
          <a:off x="4664209" y="3204391"/>
          <a:ext cx="1367008" cy="8543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3756689"/>
              <a:satOff val="-16488"/>
              <a:lumOff val="490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Motivazione</a:t>
          </a:r>
        </a:p>
      </dsp:txBody>
      <dsp:txXfrm>
        <a:off x="4689233" y="3229415"/>
        <a:ext cx="1316960" cy="804332"/>
      </dsp:txXfrm>
    </dsp:sp>
    <dsp:sp modelId="{89EADCCD-553B-48F2-B5FA-F0DFADF75098}">
      <dsp:nvSpPr>
        <dsp:cNvPr id="0" name=""/>
        <dsp:cNvSpPr/>
      </dsp:nvSpPr>
      <dsp:spPr>
        <a:xfrm>
          <a:off x="6458408" y="465"/>
          <a:ext cx="1708760" cy="854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6010703"/>
                <a:satOff val="-26380"/>
                <a:lumOff val="7843"/>
                <a:alphaOff val="0"/>
                <a:tint val="96000"/>
                <a:lumMod val="10400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Sostegno nel tempo</a:t>
          </a:r>
        </a:p>
      </dsp:txBody>
      <dsp:txXfrm>
        <a:off x="6483432" y="25489"/>
        <a:ext cx="1658712" cy="804332"/>
      </dsp:txXfrm>
    </dsp:sp>
    <dsp:sp modelId="{C2DEC734-1529-4200-91C9-EFE5980593C1}">
      <dsp:nvSpPr>
        <dsp:cNvPr id="0" name=""/>
        <dsp:cNvSpPr/>
      </dsp:nvSpPr>
      <dsp:spPr>
        <a:xfrm>
          <a:off x="6629284" y="854845"/>
          <a:ext cx="170876" cy="640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785"/>
              </a:lnTo>
              <a:lnTo>
                <a:pt x="170876" y="640785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06A5FA-DF32-4086-8BB2-A6B6C8037E6C}">
      <dsp:nvSpPr>
        <dsp:cNvPr id="0" name=""/>
        <dsp:cNvSpPr/>
      </dsp:nvSpPr>
      <dsp:spPr>
        <a:xfrm>
          <a:off x="6800160" y="1068440"/>
          <a:ext cx="1367008" cy="8543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4508027"/>
              <a:satOff val="-19785"/>
              <a:lumOff val="58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Formazione di base</a:t>
          </a:r>
        </a:p>
      </dsp:txBody>
      <dsp:txXfrm>
        <a:off x="6825184" y="1093464"/>
        <a:ext cx="1316960" cy="804332"/>
      </dsp:txXfrm>
    </dsp:sp>
    <dsp:sp modelId="{849A45EA-F844-466A-9F91-A9E596C36977}">
      <dsp:nvSpPr>
        <dsp:cNvPr id="0" name=""/>
        <dsp:cNvSpPr/>
      </dsp:nvSpPr>
      <dsp:spPr>
        <a:xfrm>
          <a:off x="6629284" y="854845"/>
          <a:ext cx="170876" cy="1708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8760"/>
              </a:lnTo>
              <a:lnTo>
                <a:pt x="170876" y="1708760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36FD07-7D9F-4395-A8FD-094DC8E063DD}">
      <dsp:nvSpPr>
        <dsp:cNvPr id="0" name=""/>
        <dsp:cNvSpPr/>
      </dsp:nvSpPr>
      <dsp:spPr>
        <a:xfrm>
          <a:off x="6800160" y="2136416"/>
          <a:ext cx="1367008" cy="8543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5259365"/>
              <a:satOff val="-23082"/>
              <a:lumOff val="68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Formazione di ingresso in comando</a:t>
          </a:r>
        </a:p>
      </dsp:txBody>
      <dsp:txXfrm>
        <a:off x="6825184" y="2161440"/>
        <a:ext cx="1316960" cy="804332"/>
      </dsp:txXfrm>
    </dsp:sp>
    <dsp:sp modelId="{8680DAAD-AFD3-47E3-A294-078D3CCF8385}">
      <dsp:nvSpPr>
        <dsp:cNvPr id="0" name=""/>
        <dsp:cNvSpPr/>
      </dsp:nvSpPr>
      <dsp:spPr>
        <a:xfrm>
          <a:off x="6629284" y="854845"/>
          <a:ext cx="170876" cy="2776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6736"/>
              </a:lnTo>
              <a:lnTo>
                <a:pt x="170876" y="2776736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989806-6991-4849-B99B-AF3A8A80B1DD}">
      <dsp:nvSpPr>
        <dsp:cNvPr id="0" name=""/>
        <dsp:cNvSpPr/>
      </dsp:nvSpPr>
      <dsp:spPr>
        <a:xfrm>
          <a:off x="6800160" y="3204391"/>
          <a:ext cx="1367008" cy="8543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Formazione continua</a:t>
          </a:r>
        </a:p>
      </dsp:txBody>
      <dsp:txXfrm>
        <a:off x="6825184" y="3229415"/>
        <a:ext cx="1316960" cy="8043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4A4DE-A041-48F2-BF85-AD21BFE668AE}">
      <dsp:nvSpPr>
        <dsp:cNvPr id="0" name=""/>
        <dsp:cNvSpPr/>
      </dsp:nvSpPr>
      <dsp:spPr>
        <a:xfrm>
          <a:off x="0" y="1217771"/>
          <a:ext cx="10353675" cy="1623694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2DEFED-F2AD-401D-AEF6-80B2465C2447}">
      <dsp:nvSpPr>
        <dsp:cNvPr id="0" name=""/>
        <dsp:cNvSpPr/>
      </dsp:nvSpPr>
      <dsp:spPr>
        <a:xfrm>
          <a:off x="4663" y="0"/>
          <a:ext cx="2243127" cy="1623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>
              <a:latin typeface="Calisto MT" panose="02040603050505030304"/>
              <a:ea typeface="+mn-ea"/>
              <a:cs typeface="+mn-cs"/>
            </a:rPr>
            <a:t>Raccomandazione tecnica per l’accoglienza e il sostegno alla motivazione degli agenti di polizia locale neoassunti </a:t>
          </a:r>
        </a:p>
      </dsp:txBody>
      <dsp:txXfrm>
        <a:off x="4663" y="0"/>
        <a:ext cx="2243127" cy="1623694"/>
      </dsp:txXfrm>
    </dsp:sp>
    <dsp:sp modelId="{2D366463-6E12-445A-A64A-804E82336060}">
      <dsp:nvSpPr>
        <dsp:cNvPr id="0" name=""/>
        <dsp:cNvSpPr/>
      </dsp:nvSpPr>
      <dsp:spPr>
        <a:xfrm>
          <a:off x="923265" y="1826656"/>
          <a:ext cx="405923" cy="40592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010091-BB1A-4FA6-AD95-56CBFB58CDE3}">
      <dsp:nvSpPr>
        <dsp:cNvPr id="0" name=""/>
        <dsp:cNvSpPr/>
      </dsp:nvSpPr>
      <dsp:spPr>
        <a:xfrm>
          <a:off x="2359947" y="2435542"/>
          <a:ext cx="2243127" cy="1623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Cerimonia di benvenuto annuale dedicata ai nuovi assunti</a:t>
          </a:r>
        </a:p>
      </dsp:txBody>
      <dsp:txXfrm>
        <a:off x="2359947" y="2435542"/>
        <a:ext cx="2243127" cy="1623694"/>
      </dsp:txXfrm>
    </dsp:sp>
    <dsp:sp modelId="{EB478677-3092-4169-882A-947F8B613434}">
      <dsp:nvSpPr>
        <dsp:cNvPr id="0" name=""/>
        <dsp:cNvSpPr/>
      </dsp:nvSpPr>
      <dsp:spPr>
        <a:xfrm>
          <a:off x="3278549" y="1826656"/>
          <a:ext cx="405923" cy="40592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77C9F9-B8D5-424B-93AB-9A212D13DB91}">
      <dsp:nvSpPr>
        <dsp:cNvPr id="0" name=""/>
        <dsp:cNvSpPr/>
      </dsp:nvSpPr>
      <dsp:spPr>
        <a:xfrm>
          <a:off x="4715231" y="0"/>
          <a:ext cx="2243127" cy="1623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Valorizzazione del ruolo dei tutor (formazione ed aggiornamento dedicati/ comunità di pratica)</a:t>
          </a:r>
        </a:p>
      </dsp:txBody>
      <dsp:txXfrm>
        <a:off x="4715231" y="0"/>
        <a:ext cx="2243127" cy="1623694"/>
      </dsp:txXfrm>
    </dsp:sp>
    <dsp:sp modelId="{22030CC4-EBBA-4F1F-AE26-F12FED49A772}">
      <dsp:nvSpPr>
        <dsp:cNvPr id="0" name=""/>
        <dsp:cNvSpPr/>
      </dsp:nvSpPr>
      <dsp:spPr>
        <a:xfrm>
          <a:off x="5633833" y="1826656"/>
          <a:ext cx="405923" cy="40592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359C9E-A8A0-40BB-95B3-7031F64DA412}">
      <dsp:nvSpPr>
        <dsp:cNvPr id="0" name=""/>
        <dsp:cNvSpPr/>
      </dsp:nvSpPr>
      <dsp:spPr>
        <a:xfrm>
          <a:off x="7070516" y="2435542"/>
          <a:ext cx="2243127" cy="1623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Promozione dell’adozione della Raccomandazione Tecnica da parte dei comandi</a:t>
          </a:r>
        </a:p>
      </dsp:txBody>
      <dsp:txXfrm>
        <a:off x="7070516" y="2435542"/>
        <a:ext cx="2243127" cy="1623694"/>
      </dsp:txXfrm>
    </dsp:sp>
    <dsp:sp modelId="{394BE50C-2682-4938-901F-269C02488BE6}">
      <dsp:nvSpPr>
        <dsp:cNvPr id="0" name=""/>
        <dsp:cNvSpPr/>
      </dsp:nvSpPr>
      <dsp:spPr>
        <a:xfrm>
          <a:off x="7989118" y="1826656"/>
          <a:ext cx="405923" cy="40592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AFC5E-8D70-4BAA-96AD-2A0BC8FB1047}">
      <dsp:nvSpPr>
        <dsp:cNvPr id="0" name=""/>
        <dsp:cNvSpPr/>
      </dsp:nvSpPr>
      <dsp:spPr>
        <a:xfrm>
          <a:off x="2206988" y="1068106"/>
          <a:ext cx="4769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6947" y="4572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2432773" y="1111288"/>
        <a:ext cx="25377" cy="5075"/>
      </dsp:txXfrm>
    </dsp:sp>
    <dsp:sp modelId="{6C949DA4-60FB-459D-AB8B-FF96A44F9FCE}">
      <dsp:nvSpPr>
        <dsp:cNvPr id="0" name=""/>
        <dsp:cNvSpPr/>
      </dsp:nvSpPr>
      <dsp:spPr>
        <a:xfrm>
          <a:off x="2060" y="451807"/>
          <a:ext cx="2206728" cy="13240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132" tIns="113503" rIns="108132" bIns="113503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Preselezione cultura generale</a:t>
          </a:r>
        </a:p>
      </dsp:txBody>
      <dsp:txXfrm>
        <a:off x="2060" y="451807"/>
        <a:ext cx="2206728" cy="1324036"/>
      </dsp:txXfrm>
    </dsp:sp>
    <dsp:sp modelId="{643E9D98-93E1-4652-BCAF-0C8C6EB9511A}">
      <dsp:nvSpPr>
        <dsp:cNvPr id="0" name=""/>
        <dsp:cNvSpPr/>
      </dsp:nvSpPr>
      <dsp:spPr>
        <a:xfrm>
          <a:off x="4921263" y="1068106"/>
          <a:ext cx="4769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6947" y="45720"/>
              </a:lnTo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5147048" y="1111288"/>
        <a:ext cx="25377" cy="5075"/>
      </dsp:txXfrm>
    </dsp:sp>
    <dsp:sp modelId="{4C4DF7A3-0206-44BE-B2D4-9637B912E7EB}">
      <dsp:nvSpPr>
        <dsp:cNvPr id="0" name=""/>
        <dsp:cNvSpPr/>
      </dsp:nvSpPr>
      <dsp:spPr>
        <a:xfrm>
          <a:off x="2716335" y="451807"/>
          <a:ext cx="2206728" cy="132403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132" tIns="113503" rIns="108132" bIns="113503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Preselezione tecnica</a:t>
          </a:r>
        </a:p>
      </dsp:txBody>
      <dsp:txXfrm>
        <a:off x="2716335" y="451807"/>
        <a:ext cx="2206728" cy="1324036"/>
      </dsp:txXfrm>
    </dsp:sp>
    <dsp:sp modelId="{E1A8D60F-F536-40C0-864F-AC66F9D97DEA}">
      <dsp:nvSpPr>
        <dsp:cNvPr id="0" name=""/>
        <dsp:cNvSpPr/>
      </dsp:nvSpPr>
      <dsp:spPr>
        <a:xfrm>
          <a:off x="7635539" y="1068106"/>
          <a:ext cx="4769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6947" y="45720"/>
              </a:lnTo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7861324" y="1111288"/>
        <a:ext cx="25377" cy="5075"/>
      </dsp:txXfrm>
    </dsp:sp>
    <dsp:sp modelId="{AD7D2DE4-3DE8-495A-A5DB-5145F293B5EF}">
      <dsp:nvSpPr>
        <dsp:cNvPr id="0" name=""/>
        <dsp:cNvSpPr/>
      </dsp:nvSpPr>
      <dsp:spPr>
        <a:xfrm>
          <a:off x="5430611" y="451807"/>
          <a:ext cx="2206728" cy="132403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132" tIns="113503" rIns="108132" bIns="113503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Prova fisica</a:t>
          </a:r>
        </a:p>
      </dsp:txBody>
      <dsp:txXfrm>
        <a:off x="5430611" y="451807"/>
        <a:ext cx="2206728" cy="1324036"/>
      </dsp:txXfrm>
    </dsp:sp>
    <dsp:sp modelId="{7ED680C8-DFE1-4CA4-930B-35C9E980F494}">
      <dsp:nvSpPr>
        <dsp:cNvPr id="0" name=""/>
        <dsp:cNvSpPr/>
      </dsp:nvSpPr>
      <dsp:spPr>
        <a:xfrm>
          <a:off x="1105424" y="1774044"/>
          <a:ext cx="8142826" cy="476947"/>
        </a:xfrm>
        <a:custGeom>
          <a:avLst/>
          <a:gdLst/>
          <a:ahLst/>
          <a:cxnLst/>
          <a:rect l="0" t="0" r="0" b="0"/>
          <a:pathLst>
            <a:path>
              <a:moveTo>
                <a:pt x="8142826" y="0"/>
              </a:moveTo>
              <a:lnTo>
                <a:pt x="8142826" y="255573"/>
              </a:lnTo>
              <a:lnTo>
                <a:pt x="0" y="255573"/>
              </a:lnTo>
              <a:lnTo>
                <a:pt x="0" y="476947"/>
              </a:lnTo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4972871" y="2009980"/>
        <a:ext cx="407931" cy="5075"/>
      </dsp:txXfrm>
    </dsp:sp>
    <dsp:sp modelId="{4EE1749B-F64E-40C0-9722-EA6ECDFD7D79}">
      <dsp:nvSpPr>
        <dsp:cNvPr id="0" name=""/>
        <dsp:cNvSpPr/>
      </dsp:nvSpPr>
      <dsp:spPr>
        <a:xfrm>
          <a:off x="8144886" y="451807"/>
          <a:ext cx="2206728" cy="132403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132" tIns="113503" rIns="108132" bIns="113503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Idoneità psico-attitudinale</a:t>
          </a:r>
        </a:p>
      </dsp:txBody>
      <dsp:txXfrm>
        <a:off x="8144886" y="451807"/>
        <a:ext cx="2206728" cy="1324036"/>
      </dsp:txXfrm>
    </dsp:sp>
    <dsp:sp modelId="{762C0F50-884C-42FF-A6E6-2474E1C1DF8F}">
      <dsp:nvSpPr>
        <dsp:cNvPr id="0" name=""/>
        <dsp:cNvSpPr/>
      </dsp:nvSpPr>
      <dsp:spPr>
        <a:xfrm>
          <a:off x="2206988" y="2899690"/>
          <a:ext cx="4769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6947" y="45720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2432773" y="2942872"/>
        <a:ext cx="25377" cy="5075"/>
      </dsp:txXfrm>
    </dsp:sp>
    <dsp:sp modelId="{09CD4C2B-8120-4223-8BDA-CC1637CE0F30}">
      <dsp:nvSpPr>
        <dsp:cNvPr id="0" name=""/>
        <dsp:cNvSpPr/>
      </dsp:nvSpPr>
      <dsp:spPr>
        <a:xfrm>
          <a:off x="2060" y="2283392"/>
          <a:ext cx="2206728" cy="132403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132" tIns="113503" rIns="108132" bIns="113503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Visita medica</a:t>
          </a:r>
        </a:p>
      </dsp:txBody>
      <dsp:txXfrm>
        <a:off x="2060" y="2283392"/>
        <a:ext cx="2206728" cy="1324036"/>
      </dsp:txXfrm>
    </dsp:sp>
    <dsp:sp modelId="{A63EECC7-BAB1-43A7-8946-169D4B66B562}">
      <dsp:nvSpPr>
        <dsp:cNvPr id="0" name=""/>
        <dsp:cNvSpPr/>
      </dsp:nvSpPr>
      <dsp:spPr>
        <a:xfrm>
          <a:off x="4921263" y="2899690"/>
          <a:ext cx="4769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6947" y="4572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5147048" y="2942872"/>
        <a:ext cx="25377" cy="5075"/>
      </dsp:txXfrm>
    </dsp:sp>
    <dsp:sp modelId="{F8EFD2E1-8FBD-4231-853B-FD165B53935C}">
      <dsp:nvSpPr>
        <dsp:cNvPr id="0" name=""/>
        <dsp:cNvSpPr/>
      </dsp:nvSpPr>
      <dsp:spPr>
        <a:xfrm>
          <a:off x="2716335" y="2283392"/>
          <a:ext cx="2206728" cy="13240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132" tIns="113503" rIns="108132" bIns="113503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Formazione</a:t>
          </a:r>
        </a:p>
      </dsp:txBody>
      <dsp:txXfrm>
        <a:off x="2716335" y="2283392"/>
        <a:ext cx="2206728" cy="1324036"/>
      </dsp:txXfrm>
    </dsp:sp>
    <dsp:sp modelId="{EE310AF2-D7FE-4699-AF46-E136147159FA}">
      <dsp:nvSpPr>
        <dsp:cNvPr id="0" name=""/>
        <dsp:cNvSpPr/>
      </dsp:nvSpPr>
      <dsp:spPr>
        <a:xfrm>
          <a:off x="5430611" y="2283392"/>
          <a:ext cx="2206728" cy="132403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132" tIns="113503" rIns="108132" bIns="113503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Esame finale</a:t>
          </a:r>
        </a:p>
      </dsp:txBody>
      <dsp:txXfrm>
        <a:off x="5430611" y="2283392"/>
        <a:ext cx="2206728" cy="13240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1FF4F-A3DE-458D-8392-31464CCE4212}">
      <dsp:nvSpPr>
        <dsp:cNvPr id="0" name=""/>
        <dsp:cNvSpPr/>
      </dsp:nvSpPr>
      <dsp:spPr>
        <a:xfrm>
          <a:off x="1636656" y="727965"/>
          <a:ext cx="1950720" cy="1083733"/>
        </a:xfrm>
        <a:prstGeom prst="roundRect">
          <a:avLst>
            <a:gd name="adj" fmla="val 10000"/>
          </a:avLst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4900" kern="1200" dirty="0"/>
        </a:p>
      </dsp:txBody>
      <dsp:txXfrm>
        <a:off x="1668397" y="759706"/>
        <a:ext cx="1887238" cy="1020251"/>
      </dsp:txXfrm>
    </dsp:sp>
    <dsp:sp modelId="{7C948B7B-7384-40A9-9188-98F5D172F99B}">
      <dsp:nvSpPr>
        <dsp:cNvPr id="0" name=""/>
        <dsp:cNvSpPr/>
      </dsp:nvSpPr>
      <dsp:spPr>
        <a:xfrm>
          <a:off x="4497493" y="0"/>
          <a:ext cx="1950720" cy="1083733"/>
        </a:xfrm>
        <a:prstGeom prst="roundRect">
          <a:avLst>
            <a:gd name="adj" fmla="val 10000"/>
          </a:avLst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900" kern="1200" dirty="0"/>
            <a:t> </a:t>
          </a:r>
        </a:p>
      </dsp:txBody>
      <dsp:txXfrm>
        <a:off x="4529234" y="31741"/>
        <a:ext cx="1887238" cy="1020251"/>
      </dsp:txXfrm>
    </dsp:sp>
    <dsp:sp modelId="{6C4B3E5D-010A-413F-8362-6FBDB0E6501C}">
      <dsp:nvSpPr>
        <dsp:cNvPr id="0" name=""/>
        <dsp:cNvSpPr/>
      </dsp:nvSpPr>
      <dsp:spPr>
        <a:xfrm>
          <a:off x="3657599" y="4605866"/>
          <a:ext cx="812800" cy="81280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F9FC9-C654-4632-AC40-864AA9518511}">
      <dsp:nvSpPr>
        <dsp:cNvPr id="0" name=""/>
        <dsp:cNvSpPr/>
      </dsp:nvSpPr>
      <dsp:spPr>
        <a:xfrm rot="240000">
          <a:off x="1624855" y="4257573"/>
          <a:ext cx="4878289" cy="3411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20434D-E789-48B8-AE8C-DA31283637FA}">
      <dsp:nvSpPr>
        <dsp:cNvPr id="0" name=""/>
        <dsp:cNvSpPr/>
      </dsp:nvSpPr>
      <dsp:spPr>
        <a:xfrm rot="240000">
          <a:off x="4553844" y="3404681"/>
          <a:ext cx="1946391" cy="906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900" kern="1200" dirty="0"/>
            <a:t>75%</a:t>
          </a:r>
        </a:p>
      </dsp:txBody>
      <dsp:txXfrm>
        <a:off x="4598111" y="3448948"/>
        <a:ext cx="1857857" cy="818285"/>
      </dsp:txXfrm>
    </dsp:sp>
    <dsp:sp modelId="{8CA67482-18DA-4EA3-8713-06CF9DA9B3E0}">
      <dsp:nvSpPr>
        <dsp:cNvPr id="0" name=""/>
        <dsp:cNvSpPr/>
      </dsp:nvSpPr>
      <dsp:spPr>
        <a:xfrm rot="240000">
          <a:off x="4624286" y="2429321"/>
          <a:ext cx="1946391" cy="906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900" kern="1200" dirty="0"/>
            <a:t>64%</a:t>
          </a:r>
        </a:p>
      </dsp:txBody>
      <dsp:txXfrm>
        <a:off x="4668553" y="2473588"/>
        <a:ext cx="1857857" cy="818285"/>
      </dsp:txXfrm>
    </dsp:sp>
    <dsp:sp modelId="{9F4EAA03-2DBF-4074-B50A-95A2FF2E44DE}">
      <dsp:nvSpPr>
        <dsp:cNvPr id="0" name=""/>
        <dsp:cNvSpPr/>
      </dsp:nvSpPr>
      <dsp:spPr>
        <a:xfrm rot="240000">
          <a:off x="4694729" y="1475635"/>
          <a:ext cx="1946391" cy="906819"/>
        </a:xfrm>
        <a:prstGeom prst="roundRect">
          <a:avLst/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900" kern="1200" dirty="0"/>
            <a:t> </a:t>
          </a:r>
        </a:p>
      </dsp:txBody>
      <dsp:txXfrm>
        <a:off x="4738996" y="1519902"/>
        <a:ext cx="1857857" cy="818285"/>
      </dsp:txXfrm>
    </dsp:sp>
    <dsp:sp modelId="{A1A5BC29-6376-4688-BB34-AE58C3333058}">
      <dsp:nvSpPr>
        <dsp:cNvPr id="0" name=""/>
        <dsp:cNvSpPr/>
      </dsp:nvSpPr>
      <dsp:spPr>
        <a:xfrm rot="240000">
          <a:off x="1763230" y="3209609"/>
          <a:ext cx="1946391" cy="906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900" kern="1200" dirty="0"/>
            <a:t>25%</a:t>
          </a:r>
        </a:p>
      </dsp:txBody>
      <dsp:txXfrm>
        <a:off x="1807497" y="3253876"/>
        <a:ext cx="1857857" cy="818285"/>
      </dsp:txXfrm>
    </dsp:sp>
    <dsp:sp modelId="{F5AE001D-FDB8-4898-A8F6-CC017711457D}">
      <dsp:nvSpPr>
        <dsp:cNvPr id="0" name=""/>
        <dsp:cNvSpPr/>
      </dsp:nvSpPr>
      <dsp:spPr>
        <a:xfrm rot="240000">
          <a:off x="1833673" y="2234249"/>
          <a:ext cx="1946391" cy="906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900" kern="1200" dirty="0"/>
            <a:t>36%</a:t>
          </a:r>
        </a:p>
      </dsp:txBody>
      <dsp:txXfrm>
        <a:off x="1877940" y="2278516"/>
        <a:ext cx="1857857" cy="8182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5FD0A-1567-467A-BF13-49EAF39574F4}">
      <dsp:nvSpPr>
        <dsp:cNvPr id="0" name=""/>
        <dsp:cNvSpPr/>
      </dsp:nvSpPr>
      <dsp:spPr>
        <a:xfrm>
          <a:off x="1586" y="178295"/>
          <a:ext cx="2378639" cy="5946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kern="1200" dirty="0"/>
            <a:t>E-R</a:t>
          </a:r>
        </a:p>
      </dsp:txBody>
      <dsp:txXfrm>
        <a:off x="19003" y="195712"/>
        <a:ext cx="2343805" cy="559825"/>
      </dsp:txXfrm>
    </dsp:sp>
    <dsp:sp modelId="{D1B947FA-F27A-441B-A562-444E73616DDB}">
      <dsp:nvSpPr>
        <dsp:cNvPr id="0" name=""/>
        <dsp:cNvSpPr/>
      </dsp:nvSpPr>
      <dsp:spPr>
        <a:xfrm rot="5400000">
          <a:off x="1138873" y="824987"/>
          <a:ext cx="104065" cy="10406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39315-8F28-49F9-B04E-DFC78CD9D123}">
      <dsp:nvSpPr>
        <dsp:cNvPr id="0" name=""/>
        <dsp:cNvSpPr/>
      </dsp:nvSpPr>
      <dsp:spPr>
        <a:xfrm>
          <a:off x="1586" y="981086"/>
          <a:ext cx="2378639" cy="594659"/>
        </a:xfrm>
        <a:prstGeom prst="roundRect">
          <a:avLst>
            <a:gd name="adj" fmla="val 10000"/>
          </a:avLst>
        </a:prstGeom>
        <a:solidFill>
          <a:srgbClr val="C0C2D4"/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kern="1200" dirty="0"/>
            <a:t>Sicilia</a:t>
          </a:r>
        </a:p>
      </dsp:txBody>
      <dsp:txXfrm>
        <a:off x="19003" y="998503"/>
        <a:ext cx="2343805" cy="559825"/>
      </dsp:txXfrm>
    </dsp:sp>
    <dsp:sp modelId="{EBCC4D47-9543-4A2B-97F1-F0C5ACEAC2CF}">
      <dsp:nvSpPr>
        <dsp:cNvPr id="0" name=""/>
        <dsp:cNvSpPr/>
      </dsp:nvSpPr>
      <dsp:spPr>
        <a:xfrm rot="5400000">
          <a:off x="1138873" y="1627778"/>
          <a:ext cx="104065" cy="10406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1AF56-CA4C-4E87-A9D9-F47FC0B112DA}">
      <dsp:nvSpPr>
        <dsp:cNvPr id="0" name=""/>
        <dsp:cNvSpPr/>
      </dsp:nvSpPr>
      <dsp:spPr>
        <a:xfrm>
          <a:off x="1586" y="1783876"/>
          <a:ext cx="2378639" cy="5946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kern="1200" dirty="0"/>
            <a:t>Campania</a:t>
          </a:r>
        </a:p>
      </dsp:txBody>
      <dsp:txXfrm>
        <a:off x="19003" y="1801293"/>
        <a:ext cx="2343805" cy="559825"/>
      </dsp:txXfrm>
    </dsp:sp>
    <dsp:sp modelId="{F673F6BF-23AD-419A-8E9F-DE2A8EC99A21}">
      <dsp:nvSpPr>
        <dsp:cNvPr id="0" name=""/>
        <dsp:cNvSpPr/>
      </dsp:nvSpPr>
      <dsp:spPr>
        <a:xfrm rot="5400000">
          <a:off x="1138873" y="2430569"/>
          <a:ext cx="104065" cy="10406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30D94C-E931-4237-AC90-1007A2CB4DF7}">
      <dsp:nvSpPr>
        <dsp:cNvPr id="0" name=""/>
        <dsp:cNvSpPr/>
      </dsp:nvSpPr>
      <dsp:spPr>
        <a:xfrm>
          <a:off x="1586" y="2586667"/>
          <a:ext cx="2378639" cy="5946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kern="1200" dirty="0"/>
            <a:t>Puglia</a:t>
          </a:r>
        </a:p>
      </dsp:txBody>
      <dsp:txXfrm>
        <a:off x="19003" y="2604084"/>
        <a:ext cx="2343805" cy="559825"/>
      </dsp:txXfrm>
    </dsp:sp>
    <dsp:sp modelId="{1754180B-85E2-40BE-92AD-39EB2EBA9905}">
      <dsp:nvSpPr>
        <dsp:cNvPr id="0" name=""/>
        <dsp:cNvSpPr/>
      </dsp:nvSpPr>
      <dsp:spPr>
        <a:xfrm>
          <a:off x="2713235" y="178295"/>
          <a:ext cx="2378639" cy="5946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kern="1200" dirty="0"/>
            <a:t>46%</a:t>
          </a:r>
        </a:p>
      </dsp:txBody>
      <dsp:txXfrm>
        <a:off x="2730652" y="195712"/>
        <a:ext cx="2343805" cy="559825"/>
      </dsp:txXfrm>
    </dsp:sp>
    <dsp:sp modelId="{9BE0FFAC-8221-42E8-B515-DBB83E43C74A}">
      <dsp:nvSpPr>
        <dsp:cNvPr id="0" name=""/>
        <dsp:cNvSpPr/>
      </dsp:nvSpPr>
      <dsp:spPr>
        <a:xfrm rot="5400000">
          <a:off x="3850522" y="824987"/>
          <a:ext cx="104065" cy="10406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9B73F6-1F18-438C-B6C5-CA9DCA002DA8}">
      <dsp:nvSpPr>
        <dsp:cNvPr id="0" name=""/>
        <dsp:cNvSpPr/>
      </dsp:nvSpPr>
      <dsp:spPr>
        <a:xfrm>
          <a:off x="2713235" y="981086"/>
          <a:ext cx="2378639" cy="5946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kern="1200" dirty="0"/>
            <a:t>12%</a:t>
          </a:r>
        </a:p>
      </dsp:txBody>
      <dsp:txXfrm>
        <a:off x="2730652" y="998503"/>
        <a:ext cx="2343805" cy="559825"/>
      </dsp:txXfrm>
    </dsp:sp>
    <dsp:sp modelId="{47677EE6-045A-4D25-A241-0FECA2EDF5AD}">
      <dsp:nvSpPr>
        <dsp:cNvPr id="0" name=""/>
        <dsp:cNvSpPr/>
      </dsp:nvSpPr>
      <dsp:spPr>
        <a:xfrm rot="5400000">
          <a:off x="3850522" y="1627778"/>
          <a:ext cx="104065" cy="10406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FB036-BF3E-40EB-8011-04FFDAA6C27F}">
      <dsp:nvSpPr>
        <dsp:cNvPr id="0" name=""/>
        <dsp:cNvSpPr/>
      </dsp:nvSpPr>
      <dsp:spPr>
        <a:xfrm>
          <a:off x="2713235" y="1783876"/>
          <a:ext cx="2378639" cy="5946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kern="1200" dirty="0"/>
            <a:t>10%</a:t>
          </a:r>
        </a:p>
      </dsp:txBody>
      <dsp:txXfrm>
        <a:off x="2730652" y="1801293"/>
        <a:ext cx="2343805" cy="559825"/>
      </dsp:txXfrm>
    </dsp:sp>
    <dsp:sp modelId="{C5C73E5C-AC04-4E15-9BEE-B4DBDF4AEEE4}">
      <dsp:nvSpPr>
        <dsp:cNvPr id="0" name=""/>
        <dsp:cNvSpPr/>
      </dsp:nvSpPr>
      <dsp:spPr>
        <a:xfrm rot="5400000">
          <a:off x="3850522" y="2430569"/>
          <a:ext cx="104065" cy="10406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63407-FDC3-4FC5-B4A2-84CEF4D4F7E7}">
      <dsp:nvSpPr>
        <dsp:cNvPr id="0" name=""/>
        <dsp:cNvSpPr/>
      </dsp:nvSpPr>
      <dsp:spPr>
        <a:xfrm>
          <a:off x="2713235" y="2586667"/>
          <a:ext cx="2378639" cy="5946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kern="1200" dirty="0"/>
            <a:t>9%</a:t>
          </a:r>
        </a:p>
      </dsp:txBody>
      <dsp:txXfrm>
        <a:off x="2730652" y="2604084"/>
        <a:ext cx="2343805" cy="5598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5FD0A-1567-467A-BF13-49EAF39574F4}">
      <dsp:nvSpPr>
        <dsp:cNvPr id="0" name=""/>
        <dsp:cNvSpPr/>
      </dsp:nvSpPr>
      <dsp:spPr>
        <a:xfrm>
          <a:off x="2479" y="178251"/>
          <a:ext cx="2378056" cy="5945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kern="1200" dirty="0"/>
            <a:t>E-R</a:t>
          </a:r>
        </a:p>
      </dsp:txBody>
      <dsp:txXfrm>
        <a:off x="19892" y="195664"/>
        <a:ext cx="2343230" cy="559688"/>
      </dsp:txXfrm>
    </dsp:sp>
    <dsp:sp modelId="{D1B947FA-F27A-441B-A562-444E73616DDB}">
      <dsp:nvSpPr>
        <dsp:cNvPr id="0" name=""/>
        <dsp:cNvSpPr/>
      </dsp:nvSpPr>
      <dsp:spPr>
        <a:xfrm rot="5400000">
          <a:off x="1139487" y="824785"/>
          <a:ext cx="104039" cy="1040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39315-8F28-49F9-B04E-DFC78CD9D123}">
      <dsp:nvSpPr>
        <dsp:cNvPr id="0" name=""/>
        <dsp:cNvSpPr/>
      </dsp:nvSpPr>
      <dsp:spPr>
        <a:xfrm>
          <a:off x="2479" y="980845"/>
          <a:ext cx="2378056" cy="59451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kern="1200" dirty="0"/>
            <a:t>Campania</a:t>
          </a:r>
        </a:p>
      </dsp:txBody>
      <dsp:txXfrm>
        <a:off x="19892" y="998258"/>
        <a:ext cx="2343230" cy="559688"/>
      </dsp:txXfrm>
    </dsp:sp>
    <dsp:sp modelId="{EBCC4D47-9543-4A2B-97F1-F0C5ACEAC2CF}">
      <dsp:nvSpPr>
        <dsp:cNvPr id="0" name=""/>
        <dsp:cNvSpPr/>
      </dsp:nvSpPr>
      <dsp:spPr>
        <a:xfrm rot="5400000">
          <a:off x="1139487" y="1627380"/>
          <a:ext cx="104039" cy="1040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1AF56-CA4C-4E87-A9D9-F47FC0B112DA}">
      <dsp:nvSpPr>
        <dsp:cNvPr id="0" name=""/>
        <dsp:cNvSpPr/>
      </dsp:nvSpPr>
      <dsp:spPr>
        <a:xfrm>
          <a:off x="2479" y="1783439"/>
          <a:ext cx="2378056" cy="59451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kern="1200" dirty="0"/>
            <a:t>Sicilia</a:t>
          </a:r>
        </a:p>
      </dsp:txBody>
      <dsp:txXfrm>
        <a:off x="19892" y="1800852"/>
        <a:ext cx="2343230" cy="559688"/>
      </dsp:txXfrm>
    </dsp:sp>
    <dsp:sp modelId="{F673F6BF-23AD-419A-8E9F-DE2A8EC99A21}">
      <dsp:nvSpPr>
        <dsp:cNvPr id="0" name=""/>
        <dsp:cNvSpPr/>
      </dsp:nvSpPr>
      <dsp:spPr>
        <a:xfrm rot="5400000">
          <a:off x="1139487" y="2429974"/>
          <a:ext cx="104039" cy="1040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30D94C-E931-4237-AC90-1007A2CB4DF7}">
      <dsp:nvSpPr>
        <dsp:cNvPr id="0" name=""/>
        <dsp:cNvSpPr/>
      </dsp:nvSpPr>
      <dsp:spPr>
        <a:xfrm>
          <a:off x="2479" y="2586034"/>
          <a:ext cx="2378056" cy="59451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kern="1200" dirty="0"/>
            <a:t>Puglia</a:t>
          </a:r>
        </a:p>
      </dsp:txBody>
      <dsp:txXfrm>
        <a:off x="19892" y="2603447"/>
        <a:ext cx="2343230" cy="559688"/>
      </dsp:txXfrm>
    </dsp:sp>
    <dsp:sp modelId="{1754180B-85E2-40BE-92AD-39EB2EBA9905}">
      <dsp:nvSpPr>
        <dsp:cNvPr id="0" name=""/>
        <dsp:cNvSpPr/>
      </dsp:nvSpPr>
      <dsp:spPr>
        <a:xfrm>
          <a:off x="2713463" y="178251"/>
          <a:ext cx="2378056" cy="5945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kern="1200" dirty="0"/>
            <a:t>59%</a:t>
          </a:r>
        </a:p>
      </dsp:txBody>
      <dsp:txXfrm>
        <a:off x="2730876" y="195664"/>
        <a:ext cx="2343230" cy="559688"/>
      </dsp:txXfrm>
    </dsp:sp>
    <dsp:sp modelId="{9BE0FFAC-8221-42E8-B515-DBB83E43C74A}">
      <dsp:nvSpPr>
        <dsp:cNvPr id="0" name=""/>
        <dsp:cNvSpPr/>
      </dsp:nvSpPr>
      <dsp:spPr>
        <a:xfrm rot="5400000">
          <a:off x="3850472" y="824785"/>
          <a:ext cx="104039" cy="1040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9B73F6-1F18-438C-B6C5-CA9DCA002DA8}">
      <dsp:nvSpPr>
        <dsp:cNvPr id="0" name=""/>
        <dsp:cNvSpPr/>
      </dsp:nvSpPr>
      <dsp:spPr>
        <a:xfrm>
          <a:off x="2713463" y="980845"/>
          <a:ext cx="2378056" cy="59451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kern="1200" dirty="0"/>
            <a:t>9%</a:t>
          </a:r>
        </a:p>
      </dsp:txBody>
      <dsp:txXfrm>
        <a:off x="2730876" y="998258"/>
        <a:ext cx="2343230" cy="559688"/>
      </dsp:txXfrm>
    </dsp:sp>
    <dsp:sp modelId="{47677EE6-045A-4D25-A241-0FECA2EDF5AD}">
      <dsp:nvSpPr>
        <dsp:cNvPr id="0" name=""/>
        <dsp:cNvSpPr/>
      </dsp:nvSpPr>
      <dsp:spPr>
        <a:xfrm rot="5400000">
          <a:off x="3850472" y="1627380"/>
          <a:ext cx="104039" cy="1040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FB036-BF3E-40EB-8011-04FFDAA6C27F}">
      <dsp:nvSpPr>
        <dsp:cNvPr id="0" name=""/>
        <dsp:cNvSpPr/>
      </dsp:nvSpPr>
      <dsp:spPr>
        <a:xfrm>
          <a:off x="2713463" y="1783439"/>
          <a:ext cx="2378056" cy="59451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kern="1200" dirty="0"/>
            <a:t>8%</a:t>
          </a:r>
        </a:p>
      </dsp:txBody>
      <dsp:txXfrm>
        <a:off x="2730876" y="1800852"/>
        <a:ext cx="2343230" cy="559688"/>
      </dsp:txXfrm>
    </dsp:sp>
    <dsp:sp modelId="{C5C73E5C-AC04-4E15-9BEE-B4DBDF4AEEE4}">
      <dsp:nvSpPr>
        <dsp:cNvPr id="0" name=""/>
        <dsp:cNvSpPr/>
      </dsp:nvSpPr>
      <dsp:spPr>
        <a:xfrm rot="5400000">
          <a:off x="3850472" y="2429974"/>
          <a:ext cx="104039" cy="1040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63407-FDC3-4FC5-B4A2-84CEF4D4F7E7}">
      <dsp:nvSpPr>
        <dsp:cNvPr id="0" name=""/>
        <dsp:cNvSpPr/>
      </dsp:nvSpPr>
      <dsp:spPr>
        <a:xfrm>
          <a:off x="2713463" y="2586034"/>
          <a:ext cx="2378056" cy="59451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kern="1200" dirty="0"/>
            <a:t>8%</a:t>
          </a:r>
        </a:p>
      </dsp:txBody>
      <dsp:txXfrm>
        <a:off x="2730876" y="2603447"/>
        <a:ext cx="2343230" cy="5596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C2983-431B-4630-BA5B-09B82FF8B241}">
      <dsp:nvSpPr>
        <dsp:cNvPr id="0" name=""/>
        <dsp:cNvSpPr/>
      </dsp:nvSpPr>
      <dsp:spPr>
        <a:xfrm>
          <a:off x="0" y="0"/>
          <a:ext cx="5059363" cy="121777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800" kern="1200" dirty="0"/>
            <a:t>2020</a:t>
          </a:r>
        </a:p>
      </dsp:txBody>
      <dsp:txXfrm>
        <a:off x="0" y="0"/>
        <a:ext cx="5059363" cy="1217771"/>
      </dsp:txXfrm>
    </dsp:sp>
    <dsp:sp modelId="{28C615F3-A4C2-4869-A60C-C28E525CC2FE}">
      <dsp:nvSpPr>
        <dsp:cNvPr id="0" name=""/>
        <dsp:cNvSpPr/>
      </dsp:nvSpPr>
      <dsp:spPr>
        <a:xfrm>
          <a:off x="2470" y="1217771"/>
          <a:ext cx="1684807" cy="2557319"/>
        </a:xfrm>
        <a:prstGeom prst="rect">
          <a:avLst/>
        </a:prstGeom>
        <a:solidFill>
          <a:srgbClr val="C0C2D4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solidFill>
                <a:prstClr val="black"/>
              </a:solidFill>
              <a:latin typeface="Calisto MT" panose="02040603050505030304"/>
              <a:ea typeface="+mn-ea"/>
              <a:cs typeface="+mn-cs"/>
            </a:rPr>
            <a:t>45% E-R</a:t>
          </a:r>
        </a:p>
      </dsp:txBody>
      <dsp:txXfrm>
        <a:off x="2470" y="1217771"/>
        <a:ext cx="1684807" cy="2557319"/>
      </dsp:txXfrm>
    </dsp:sp>
    <dsp:sp modelId="{5F22A764-346F-4424-BBC2-F3E8385A82FC}">
      <dsp:nvSpPr>
        <dsp:cNvPr id="0" name=""/>
        <dsp:cNvSpPr/>
      </dsp:nvSpPr>
      <dsp:spPr>
        <a:xfrm>
          <a:off x="1687277" y="1217771"/>
          <a:ext cx="1684807" cy="2557319"/>
        </a:xfrm>
        <a:prstGeom prst="rect">
          <a:avLst/>
        </a:prstGeom>
        <a:solidFill>
          <a:srgbClr val="C0C2D4"/>
        </a:solidFill>
        <a:ln w="15875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solidFill>
                <a:prstClr val="black"/>
              </a:solidFill>
              <a:latin typeface="Calisto MT" panose="02040603050505030304"/>
              <a:ea typeface="+mn-ea"/>
              <a:cs typeface="+mn-cs"/>
            </a:rPr>
            <a:t>28/34 anni</a:t>
          </a:r>
        </a:p>
      </dsp:txBody>
      <dsp:txXfrm>
        <a:off x="1687277" y="1217771"/>
        <a:ext cx="1684807" cy="2557319"/>
      </dsp:txXfrm>
    </dsp:sp>
    <dsp:sp modelId="{74922215-EAC0-49E8-ACDF-C81E68DCB119}">
      <dsp:nvSpPr>
        <dsp:cNvPr id="0" name=""/>
        <dsp:cNvSpPr/>
      </dsp:nvSpPr>
      <dsp:spPr>
        <a:xfrm>
          <a:off x="3372085" y="1217771"/>
          <a:ext cx="1684807" cy="2557319"/>
        </a:xfrm>
        <a:prstGeom prst="rect">
          <a:avLst/>
        </a:prstGeom>
        <a:solidFill>
          <a:srgbClr val="C0C2D4"/>
        </a:solidFill>
        <a:ln w="15875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solidFill>
                <a:prstClr val="black"/>
              </a:solidFill>
              <a:latin typeface="Calisto MT" panose="02040603050505030304"/>
              <a:ea typeface="+mn-ea"/>
              <a:cs typeface="+mn-cs"/>
            </a:rPr>
            <a:t>60% occupati</a:t>
          </a:r>
        </a:p>
      </dsp:txBody>
      <dsp:txXfrm>
        <a:off x="3372085" y="1217771"/>
        <a:ext cx="1684807" cy="2557319"/>
      </dsp:txXfrm>
    </dsp:sp>
    <dsp:sp modelId="{791C0740-3EB1-4163-8196-0DC87C383ADB}">
      <dsp:nvSpPr>
        <dsp:cNvPr id="0" name=""/>
        <dsp:cNvSpPr/>
      </dsp:nvSpPr>
      <dsp:spPr>
        <a:xfrm>
          <a:off x="0" y="3775090"/>
          <a:ext cx="5059363" cy="28414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69AC2-E094-4C6C-A1ED-A12BE1FB1A43}">
      <dsp:nvSpPr>
        <dsp:cNvPr id="0" name=""/>
        <dsp:cNvSpPr/>
      </dsp:nvSpPr>
      <dsp:spPr>
        <a:xfrm>
          <a:off x="0" y="0"/>
          <a:ext cx="5065712" cy="121777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800" kern="1200" dirty="0"/>
            <a:t>2021</a:t>
          </a:r>
        </a:p>
      </dsp:txBody>
      <dsp:txXfrm>
        <a:off x="0" y="0"/>
        <a:ext cx="5065712" cy="1217771"/>
      </dsp:txXfrm>
    </dsp:sp>
    <dsp:sp modelId="{E2FB4129-D610-425A-A25C-AC949E2424C5}">
      <dsp:nvSpPr>
        <dsp:cNvPr id="0" name=""/>
        <dsp:cNvSpPr/>
      </dsp:nvSpPr>
      <dsp:spPr>
        <a:xfrm>
          <a:off x="2473" y="1217771"/>
          <a:ext cx="1686921" cy="2557319"/>
        </a:xfrm>
        <a:prstGeom prst="rect">
          <a:avLst/>
        </a:prstGeom>
        <a:solidFill>
          <a:srgbClr val="C0C2D4"/>
        </a:solidFill>
        <a:ln w="15875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solidFill>
                <a:prstClr val="black"/>
              </a:solidFill>
              <a:latin typeface="Calisto MT" panose="02040603050505030304"/>
              <a:ea typeface="+mn-ea"/>
              <a:cs typeface="+mn-cs"/>
            </a:rPr>
            <a:t>59% E-R</a:t>
          </a:r>
        </a:p>
      </dsp:txBody>
      <dsp:txXfrm>
        <a:off x="2473" y="1217771"/>
        <a:ext cx="1686921" cy="2557319"/>
      </dsp:txXfrm>
    </dsp:sp>
    <dsp:sp modelId="{ED9C1701-987F-4CFA-81E1-686C4FC13C28}">
      <dsp:nvSpPr>
        <dsp:cNvPr id="0" name=""/>
        <dsp:cNvSpPr/>
      </dsp:nvSpPr>
      <dsp:spPr>
        <a:xfrm>
          <a:off x="1689395" y="1217771"/>
          <a:ext cx="1686921" cy="2557319"/>
        </a:xfrm>
        <a:prstGeom prst="rect">
          <a:avLst/>
        </a:prstGeom>
        <a:solidFill>
          <a:srgbClr val="C0C2D4"/>
        </a:solidFill>
        <a:ln w="15875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solidFill>
                <a:prstClr val="black"/>
              </a:solidFill>
              <a:latin typeface="Calisto MT" panose="02040603050505030304"/>
              <a:ea typeface="+mn-ea"/>
              <a:cs typeface="+mn-cs"/>
            </a:rPr>
            <a:t>28/34 anni</a:t>
          </a:r>
        </a:p>
      </dsp:txBody>
      <dsp:txXfrm>
        <a:off x="1689395" y="1217771"/>
        <a:ext cx="1686921" cy="2557319"/>
      </dsp:txXfrm>
    </dsp:sp>
    <dsp:sp modelId="{A457E6B7-8D63-4E15-8294-14D6BEBAA392}">
      <dsp:nvSpPr>
        <dsp:cNvPr id="0" name=""/>
        <dsp:cNvSpPr/>
      </dsp:nvSpPr>
      <dsp:spPr>
        <a:xfrm>
          <a:off x="3376316" y="1217771"/>
          <a:ext cx="1686921" cy="2557319"/>
        </a:xfrm>
        <a:prstGeom prst="rect">
          <a:avLst/>
        </a:prstGeom>
        <a:solidFill>
          <a:srgbClr val="C0C2D4"/>
        </a:solidFill>
        <a:ln w="15875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solidFill>
                <a:prstClr val="black"/>
              </a:solidFill>
              <a:latin typeface="Calisto MT" panose="02040603050505030304"/>
              <a:ea typeface="+mn-ea"/>
              <a:cs typeface="+mn-cs"/>
            </a:rPr>
            <a:t>60% occupati</a:t>
          </a:r>
        </a:p>
      </dsp:txBody>
      <dsp:txXfrm>
        <a:off x="3376316" y="1217771"/>
        <a:ext cx="1686921" cy="2557319"/>
      </dsp:txXfrm>
    </dsp:sp>
    <dsp:sp modelId="{A302F9A3-EF15-4A5B-838E-6FD8B03FF721}">
      <dsp:nvSpPr>
        <dsp:cNvPr id="0" name=""/>
        <dsp:cNvSpPr/>
      </dsp:nvSpPr>
      <dsp:spPr>
        <a:xfrm>
          <a:off x="0" y="3775090"/>
          <a:ext cx="5065712" cy="28414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55C34-7C8E-4A8E-A3E5-ABD9CAAF2E9B}">
      <dsp:nvSpPr>
        <dsp:cNvPr id="0" name=""/>
        <dsp:cNvSpPr/>
      </dsp:nvSpPr>
      <dsp:spPr>
        <a:xfrm>
          <a:off x="1263" y="1535138"/>
          <a:ext cx="2070229" cy="828091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Raccolta fabbisogni</a:t>
          </a:r>
        </a:p>
      </dsp:txBody>
      <dsp:txXfrm>
        <a:off x="1263" y="1535138"/>
        <a:ext cx="1863206" cy="828091"/>
      </dsp:txXfrm>
    </dsp:sp>
    <dsp:sp modelId="{FF325D22-B98A-43D2-BC20-ADABF4384EC6}">
      <dsp:nvSpPr>
        <dsp:cNvPr id="0" name=""/>
        <dsp:cNvSpPr/>
      </dsp:nvSpPr>
      <dsp:spPr>
        <a:xfrm>
          <a:off x="1657447" y="1535138"/>
          <a:ext cx="2070229" cy="82809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Firma accordi</a:t>
          </a:r>
        </a:p>
      </dsp:txBody>
      <dsp:txXfrm>
        <a:off x="2071493" y="1535138"/>
        <a:ext cx="1242138" cy="828091"/>
      </dsp:txXfrm>
    </dsp:sp>
    <dsp:sp modelId="{529A0DE8-193F-4EC9-9153-E6E02A0701F5}">
      <dsp:nvSpPr>
        <dsp:cNvPr id="0" name=""/>
        <dsp:cNvSpPr/>
      </dsp:nvSpPr>
      <dsp:spPr>
        <a:xfrm>
          <a:off x="3313630" y="1535138"/>
          <a:ext cx="2070229" cy="82809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Bando</a:t>
          </a:r>
        </a:p>
      </dsp:txBody>
      <dsp:txXfrm>
        <a:off x="3727676" y="1535138"/>
        <a:ext cx="1242138" cy="828091"/>
      </dsp:txXfrm>
    </dsp:sp>
    <dsp:sp modelId="{C9F6660D-DECB-46AA-8957-9760474EAE51}">
      <dsp:nvSpPr>
        <dsp:cNvPr id="0" name=""/>
        <dsp:cNvSpPr/>
      </dsp:nvSpPr>
      <dsp:spPr>
        <a:xfrm>
          <a:off x="4969814" y="1535138"/>
          <a:ext cx="2070229" cy="8280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Procedura selettiva</a:t>
          </a:r>
        </a:p>
      </dsp:txBody>
      <dsp:txXfrm>
        <a:off x="5383860" y="1535138"/>
        <a:ext cx="1242138" cy="828091"/>
      </dsp:txXfrm>
    </dsp:sp>
    <dsp:sp modelId="{CACA2624-EB9E-40AB-AB2B-11A35B511A4B}">
      <dsp:nvSpPr>
        <dsp:cNvPr id="0" name=""/>
        <dsp:cNvSpPr/>
      </dsp:nvSpPr>
      <dsp:spPr>
        <a:xfrm>
          <a:off x="6625998" y="1535138"/>
          <a:ext cx="2070229" cy="828091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Immissione in servizio</a:t>
          </a:r>
        </a:p>
      </dsp:txBody>
      <dsp:txXfrm>
        <a:off x="7040044" y="1535138"/>
        <a:ext cx="1242138" cy="828091"/>
      </dsp:txXfrm>
    </dsp:sp>
    <dsp:sp modelId="{D3F1187C-362E-49A0-A80B-2DD2630D678A}">
      <dsp:nvSpPr>
        <dsp:cNvPr id="0" name=""/>
        <dsp:cNvSpPr/>
      </dsp:nvSpPr>
      <dsp:spPr>
        <a:xfrm>
          <a:off x="8282181" y="1535138"/>
          <a:ext cx="2070229" cy="82809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6027" tIns="144018" rIns="72009" bIns="144018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400" kern="1200" dirty="0">
              <a:solidFill>
                <a:srgbClr val="FF0000"/>
              </a:solidFill>
            </a:rPr>
            <a:t>???</a:t>
          </a:r>
          <a:endParaRPr lang="it-IT" sz="1800" kern="1200" dirty="0">
            <a:solidFill>
              <a:srgbClr val="FF0000"/>
            </a:solidFill>
          </a:endParaRPr>
        </a:p>
      </dsp:txBody>
      <dsp:txXfrm>
        <a:off x="8696227" y="1535138"/>
        <a:ext cx="1242138" cy="8280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6FF38-2246-46EA-A7C7-371046427CCB}">
      <dsp:nvSpPr>
        <dsp:cNvPr id="0" name=""/>
        <dsp:cNvSpPr/>
      </dsp:nvSpPr>
      <dsp:spPr>
        <a:xfrm>
          <a:off x="0" y="474133"/>
          <a:ext cx="8128000" cy="13546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700" kern="1200" dirty="0"/>
            <a:t>Operatori da tutto il territorio regionale</a:t>
          </a:r>
          <a:br>
            <a:rPr lang="it-IT" sz="3700" kern="1200" dirty="0"/>
          </a:br>
          <a:r>
            <a:rPr lang="it-IT" sz="3700" kern="1200" dirty="0"/>
            <a:t>giugno/ottobre 2021</a:t>
          </a:r>
        </a:p>
      </dsp:txBody>
      <dsp:txXfrm>
        <a:off x="39677" y="513810"/>
        <a:ext cx="8048646" cy="1275312"/>
      </dsp:txXfrm>
    </dsp:sp>
    <dsp:sp modelId="{962DCF61-AC79-4C28-AD77-A5F993654988}">
      <dsp:nvSpPr>
        <dsp:cNvPr id="0" name=""/>
        <dsp:cNvSpPr/>
      </dsp:nvSpPr>
      <dsp:spPr>
        <a:xfrm>
          <a:off x="0" y="2072640"/>
          <a:ext cx="1354666" cy="135466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20A777-4476-4316-9B8D-709DFCA035DA}">
      <dsp:nvSpPr>
        <dsp:cNvPr id="0" name=""/>
        <dsp:cNvSpPr/>
      </dsp:nvSpPr>
      <dsp:spPr>
        <a:xfrm>
          <a:off x="1435946" y="2072640"/>
          <a:ext cx="6692053" cy="135466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Diagnosi: Focus Group Creativi (Comandanti, Ufficiali, Agenti) di raccolta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  <a:tabLst>
              <a:tab pos="808038" algn="l"/>
            </a:tabLst>
          </a:pPr>
          <a:r>
            <a:rPr lang="it-IT" sz="1400" kern="1200"/>
            <a:t>	- dati significativi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  <a:tabLst>
              <a:tab pos="808038" algn="l"/>
            </a:tabLst>
          </a:pPr>
          <a:r>
            <a:rPr lang="it-IT" sz="1400" kern="1200"/>
            <a:t>	- principali problematiche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  <a:tabLst>
              <a:tab pos="808038" algn="l"/>
            </a:tabLst>
          </a:pPr>
          <a:r>
            <a:rPr lang="it-IT" sz="1400" kern="1200"/>
            <a:t>	- buone pratiche</a:t>
          </a:r>
          <a:endParaRPr lang="it-IT" sz="1400" kern="1200" dirty="0"/>
        </a:p>
      </dsp:txBody>
      <dsp:txXfrm>
        <a:off x="1502087" y="2138781"/>
        <a:ext cx="6559771" cy="1222384"/>
      </dsp:txXfrm>
    </dsp:sp>
    <dsp:sp modelId="{603EE9C7-E58B-4E00-BD2E-AEA93835E380}">
      <dsp:nvSpPr>
        <dsp:cNvPr id="0" name=""/>
        <dsp:cNvSpPr/>
      </dsp:nvSpPr>
      <dsp:spPr>
        <a:xfrm>
          <a:off x="0" y="3589866"/>
          <a:ext cx="1354666" cy="135466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8CDA90-79BB-461E-BB74-A14292638E44}">
      <dsp:nvSpPr>
        <dsp:cNvPr id="0" name=""/>
        <dsp:cNvSpPr/>
      </dsp:nvSpPr>
      <dsp:spPr>
        <a:xfrm>
          <a:off x="1435946" y="3589866"/>
          <a:ext cx="6692053" cy="1354666"/>
        </a:xfrm>
        <a:prstGeom prst="roundRect">
          <a:avLst>
            <a:gd name="adj" fmla="val 1667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Definizione delle linee guida: Gruppi di Lavoro Ideativi (gruppi misti)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808038" algn="l"/>
            </a:tabLst>
          </a:pPr>
          <a:r>
            <a:rPr lang="it-IT" sz="1400" kern="1200"/>
            <a:t>	- analisi dei dati emersi nella prima fase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808038" algn="l"/>
            </a:tabLst>
          </a:pPr>
          <a:r>
            <a:rPr lang="it-IT" sz="1400" kern="1200"/>
            <a:t>	- valutazione delle le sfide prioritarie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808038" algn="l"/>
            </a:tabLst>
          </a:pPr>
          <a:r>
            <a:rPr lang="it-IT" sz="1400" kern="1200"/>
            <a:t>	- identificazione di soluzioni e procedure</a:t>
          </a:r>
          <a:endParaRPr lang="it-IT" sz="1400" kern="1200" dirty="0"/>
        </a:p>
      </dsp:txBody>
      <dsp:txXfrm>
        <a:off x="1502087" y="3656007"/>
        <a:ext cx="6559771" cy="1222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DEE0E-3132-470F-A1EC-64799B55FC89}" type="datetimeFigureOut">
              <a:rPr lang="it-IT" smtClean="0"/>
              <a:t>09/06/2022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CA1AB-6EAB-4E51-A1EB-1CF096B7F5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853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92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385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974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0145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346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955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437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38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1248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49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911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19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6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51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81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17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2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0EF52CC-F3D9-41D4-BCE4-C208E61A3F31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8370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E93EF9-AFEA-460A-84AE-CE089DBB3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90" y="967838"/>
            <a:ext cx="12118019" cy="3129642"/>
          </a:xfrm>
          <a:effectLst/>
        </p:spPr>
        <p:txBody>
          <a:bodyPr anchor="ctr"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13 maggio 2022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Giornata regionale della polizia locale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501CD96-7776-4051-8202-2359515DD6FC}"/>
              </a:ext>
            </a:extLst>
          </p:cNvPr>
          <p:cNvSpPr/>
          <p:nvPr/>
        </p:nvSpPr>
        <p:spPr>
          <a:xfrm>
            <a:off x="7659877" y="4780346"/>
            <a:ext cx="465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 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E6A793CC-076C-4263-9D12-C3C59D39374A}"/>
              </a:ext>
            </a:extLst>
          </p:cNvPr>
          <p:cNvSpPr txBox="1">
            <a:spLocks/>
          </p:cNvSpPr>
          <p:nvPr/>
        </p:nvSpPr>
        <p:spPr>
          <a:xfrm>
            <a:off x="0" y="2834116"/>
            <a:ext cx="12192000" cy="31296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6600" dirty="0">
                <a:solidFill>
                  <a:srgbClr val="FF0000"/>
                </a:solidFill>
                <a:latin typeface="Baguet Script" panose="020B0604020202020204" pitchFamily="2" charset="0"/>
              </a:rPr>
              <a:t>«Il reclutamento»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5657A26-719B-4C82-A169-B711D2FB4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539" y="6371727"/>
            <a:ext cx="2256480" cy="37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 descr="Immagine che contiene testo, stanza&#10;&#10;Descrizione generata automaticamente">
            <a:extLst>
              <a:ext uri="{FF2B5EF4-FFF2-40B4-BE49-F238E27FC236}">
                <a16:creationId xmlns:a16="http://schemas.microsoft.com/office/drawing/2014/main" id="{BCE73011-E41E-461B-B109-474C8718F13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8776" y="114600"/>
            <a:ext cx="1289010" cy="78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38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>
            <a:extLst>
              <a:ext uri="{FF2B5EF4-FFF2-40B4-BE49-F238E27FC236}">
                <a16:creationId xmlns:a16="http://schemas.microsoft.com/office/drawing/2014/main" id="{2205E777-32FD-B95B-ABFB-0C300D92F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48" y="89817"/>
            <a:ext cx="10353762" cy="970450"/>
          </a:xfrm>
        </p:spPr>
        <p:txBody>
          <a:bodyPr>
            <a:normAutofit/>
          </a:bodyPr>
          <a:lstStyle/>
          <a:p>
            <a:pPr algn="l"/>
            <a:r>
              <a:rPr lang="it-IT" sz="5400" dirty="0"/>
              <a:t>I vincitori</a:t>
            </a:r>
          </a:p>
        </p:txBody>
      </p:sp>
      <p:graphicFrame>
        <p:nvGraphicFramePr>
          <p:cNvPr id="10" name="Segnaposto contenuto 9">
            <a:extLst>
              <a:ext uri="{FF2B5EF4-FFF2-40B4-BE49-F238E27FC236}">
                <a16:creationId xmlns:a16="http://schemas.microsoft.com/office/drawing/2014/main" id="{7CADAFE4-B5F4-DF3D-6A99-62E7A9BD44B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24816179"/>
              </p:ext>
            </p:extLst>
          </p:nvPr>
        </p:nvGraphicFramePr>
        <p:xfrm>
          <a:off x="914400" y="1731963"/>
          <a:ext cx="5059363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Segnaposto contenuto 14">
            <a:extLst>
              <a:ext uri="{FF2B5EF4-FFF2-40B4-BE49-F238E27FC236}">
                <a16:creationId xmlns:a16="http://schemas.microsoft.com/office/drawing/2014/main" id="{8BEA1FA9-4859-ECE6-DCE4-72742100F50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27542371"/>
              </p:ext>
            </p:extLst>
          </p:nvPr>
        </p:nvGraphicFramePr>
        <p:xfrm>
          <a:off x="6202363" y="1731963"/>
          <a:ext cx="5065712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38237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>
            <a:extLst>
              <a:ext uri="{FF2B5EF4-FFF2-40B4-BE49-F238E27FC236}">
                <a16:creationId xmlns:a16="http://schemas.microsoft.com/office/drawing/2014/main" id="{2205E777-32FD-B95B-ABFB-0C300D92F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48" y="89817"/>
            <a:ext cx="10353762" cy="970450"/>
          </a:xfrm>
        </p:spPr>
        <p:txBody>
          <a:bodyPr>
            <a:normAutofit/>
          </a:bodyPr>
          <a:lstStyle/>
          <a:p>
            <a:pPr algn="l"/>
            <a:r>
              <a:rPr lang="it-IT" sz="5400" dirty="0"/>
              <a:t>I vincitori: esperienze lavorative</a:t>
            </a: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B13AA8A0-A6CB-6CD7-102F-EB34CC0D50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540485"/>
              </p:ext>
            </p:extLst>
          </p:nvPr>
        </p:nvGraphicFramePr>
        <p:xfrm>
          <a:off x="609600" y="2595066"/>
          <a:ext cx="5486400" cy="3574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080744EC-2BC2-0ECE-3C01-594B590A15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34429"/>
              </p:ext>
            </p:extLst>
          </p:nvPr>
        </p:nvGraphicFramePr>
        <p:xfrm>
          <a:off x="6606468" y="3039391"/>
          <a:ext cx="4739196" cy="3130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5" name="Gruppo 14">
            <a:extLst>
              <a:ext uri="{FF2B5EF4-FFF2-40B4-BE49-F238E27FC236}">
                <a16:creationId xmlns:a16="http://schemas.microsoft.com/office/drawing/2014/main" id="{4060EB02-A1E3-F07D-A14E-131D800EA304}"/>
              </a:ext>
            </a:extLst>
          </p:cNvPr>
          <p:cNvGrpSpPr/>
          <p:nvPr/>
        </p:nvGrpSpPr>
        <p:grpSpPr>
          <a:xfrm rot="21369250">
            <a:off x="8002871" y="1674912"/>
            <a:ext cx="1946391" cy="906819"/>
            <a:chOff x="4624286" y="2429321"/>
            <a:chExt cx="1946391" cy="906819"/>
          </a:xfrm>
          <a:solidFill>
            <a:schemeClr val="accent5"/>
          </a:solidFill>
        </p:grpSpPr>
        <p:sp>
          <p:nvSpPr>
            <p:cNvPr id="16" name="Rettangolo con angoli arrotondati 15">
              <a:extLst>
                <a:ext uri="{FF2B5EF4-FFF2-40B4-BE49-F238E27FC236}">
                  <a16:creationId xmlns:a16="http://schemas.microsoft.com/office/drawing/2014/main" id="{5B5954DF-3835-8AC2-F964-B309FFF4AA57}"/>
                </a:ext>
              </a:extLst>
            </p:cNvPr>
            <p:cNvSpPr/>
            <p:nvPr/>
          </p:nvSpPr>
          <p:spPr>
            <a:xfrm rot="240000">
              <a:off x="4624286" y="2429321"/>
              <a:ext cx="1946391" cy="90681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A62B7697-7D51-C95D-BAEC-1ACFF2F58111}"/>
                </a:ext>
              </a:extLst>
            </p:cNvPr>
            <p:cNvSpPr txBox="1"/>
            <p:nvPr/>
          </p:nvSpPr>
          <p:spPr>
            <a:xfrm rot="240000">
              <a:off x="4668553" y="2473588"/>
              <a:ext cx="1857857" cy="81828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3900" kern="1200" dirty="0"/>
                <a:t>2021</a:t>
              </a:r>
            </a:p>
          </p:txBody>
        </p: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AE00A750-5189-4A23-0108-49BA7949173A}"/>
              </a:ext>
            </a:extLst>
          </p:cNvPr>
          <p:cNvGrpSpPr/>
          <p:nvPr/>
        </p:nvGrpSpPr>
        <p:grpSpPr>
          <a:xfrm rot="21369250">
            <a:off x="2379605" y="1674912"/>
            <a:ext cx="1946391" cy="906819"/>
            <a:chOff x="4624286" y="2429321"/>
            <a:chExt cx="1946391" cy="906819"/>
          </a:xfrm>
          <a:solidFill>
            <a:schemeClr val="accent5"/>
          </a:solidFill>
        </p:grpSpPr>
        <p:sp>
          <p:nvSpPr>
            <p:cNvPr id="19" name="Rettangolo con angoli arrotondati 18">
              <a:extLst>
                <a:ext uri="{FF2B5EF4-FFF2-40B4-BE49-F238E27FC236}">
                  <a16:creationId xmlns:a16="http://schemas.microsoft.com/office/drawing/2014/main" id="{B323EA76-3267-611E-93BE-06F104D38E34}"/>
                </a:ext>
              </a:extLst>
            </p:cNvPr>
            <p:cNvSpPr/>
            <p:nvPr/>
          </p:nvSpPr>
          <p:spPr>
            <a:xfrm rot="240000">
              <a:off x="4624286" y="2429321"/>
              <a:ext cx="1946391" cy="90681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FA0CE2BF-6324-2A59-7A35-EF0720A98106}"/>
                </a:ext>
              </a:extLst>
            </p:cNvPr>
            <p:cNvSpPr txBox="1"/>
            <p:nvPr/>
          </p:nvSpPr>
          <p:spPr>
            <a:xfrm rot="240000">
              <a:off x="4668553" y="2473588"/>
              <a:ext cx="1857857" cy="81828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3900" kern="1200" dirty="0"/>
                <a:t>2020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0090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>
            <a:extLst>
              <a:ext uri="{FF2B5EF4-FFF2-40B4-BE49-F238E27FC236}">
                <a16:creationId xmlns:a16="http://schemas.microsoft.com/office/drawing/2014/main" id="{2205E777-32FD-B95B-ABFB-0C300D92F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48" y="89817"/>
            <a:ext cx="10353762" cy="970450"/>
          </a:xfrm>
        </p:spPr>
        <p:txBody>
          <a:bodyPr>
            <a:normAutofit/>
          </a:bodyPr>
          <a:lstStyle/>
          <a:p>
            <a:pPr algn="l"/>
            <a:r>
              <a:rPr lang="it-IT" sz="5400" dirty="0"/>
              <a:t>I vincitori: fonti informative</a:t>
            </a: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B13AA8A0-A6CB-6CD7-102F-EB34CC0D5069}"/>
              </a:ext>
            </a:extLst>
          </p:cNvPr>
          <p:cNvGraphicFramePr/>
          <p:nvPr/>
        </p:nvGraphicFramePr>
        <p:xfrm>
          <a:off x="609600" y="2595066"/>
          <a:ext cx="5486400" cy="3574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Gruppo 14">
            <a:extLst>
              <a:ext uri="{FF2B5EF4-FFF2-40B4-BE49-F238E27FC236}">
                <a16:creationId xmlns:a16="http://schemas.microsoft.com/office/drawing/2014/main" id="{4060EB02-A1E3-F07D-A14E-131D800EA304}"/>
              </a:ext>
            </a:extLst>
          </p:cNvPr>
          <p:cNvGrpSpPr/>
          <p:nvPr/>
        </p:nvGrpSpPr>
        <p:grpSpPr>
          <a:xfrm rot="21369250">
            <a:off x="8133815" y="1710836"/>
            <a:ext cx="1946391" cy="906819"/>
            <a:chOff x="4624286" y="2429321"/>
            <a:chExt cx="1946391" cy="906819"/>
          </a:xfrm>
          <a:solidFill>
            <a:schemeClr val="accent5"/>
          </a:solidFill>
        </p:grpSpPr>
        <p:sp>
          <p:nvSpPr>
            <p:cNvPr id="16" name="Rettangolo con angoli arrotondati 15">
              <a:extLst>
                <a:ext uri="{FF2B5EF4-FFF2-40B4-BE49-F238E27FC236}">
                  <a16:creationId xmlns:a16="http://schemas.microsoft.com/office/drawing/2014/main" id="{5B5954DF-3835-8AC2-F964-B309FFF4AA57}"/>
                </a:ext>
              </a:extLst>
            </p:cNvPr>
            <p:cNvSpPr/>
            <p:nvPr/>
          </p:nvSpPr>
          <p:spPr>
            <a:xfrm rot="240000">
              <a:off x="4624286" y="2429321"/>
              <a:ext cx="1946391" cy="90681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A62B7697-7D51-C95D-BAEC-1ACFF2F58111}"/>
                </a:ext>
              </a:extLst>
            </p:cNvPr>
            <p:cNvSpPr txBox="1"/>
            <p:nvPr/>
          </p:nvSpPr>
          <p:spPr>
            <a:xfrm rot="240000">
              <a:off x="4668553" y="2473588"/>
              <a:ext cx="1857857" cy="81828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3900" kern="1200" dirty="0"/>
                <a:t>2021</a:t>
              </a:r>
            </a:p>
          </p:txBody>
        </p: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AE00A750-5189-4A23-0108-49BA7949173A}"/>
              </a:ext>
            </a:extLst>
          </p:cNvPr>
          <p:cNvGrpSpPr/>
          <p:nvPr/>
        </p:nvGrpSpPr>
        <p:grpSpPr>
          <a:xfrm rot="21369250">
            <a:off x="2077763" y="1710837"/>
            <a:ext cx="1946391" cy="906819"/>
            <a:chOff x="4624286" y="2429321"/>
            <a:chExt cx="1946391" cy="906819"/>
          </a:xfrm>
          <a:solidFill>
            <a:schemeClr val="accent5"/>
          </a:solidFill>
        </p:grpSpPr>
        <p:sp>
          <p:nvSpPr>
            <p:cNvPr id="19" name="Rettangolo con angoli arrotondati 18">
              <a:extLst>
                <a:ext uri="{FF2B5EF4-FFF2-40B4-BE49-F238E27FC236}">
                  <a16:creationId xmlns:a16="http://schemas.microsoft.com/office/drawing/2014/main" id="{B323EA76-3267-611E-93BE-06F104D38E34}"/>
                </a:ext>
              </a:extLst>
            </p:cNvPr>
            <p:cNvSpPr/>
            <p:nvPr/>
          </p:nvSpPr>
          <p:spPr>
            <a:xfrm rot="240000">
              <a:off x="4624286" y="2429321"/>
              <a:ext cx="1946391" cy="90681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FA0CE2BF-6324-2A59-7A35-EF0720A98106}"/>
                </a:ext>
              </a:extLst>
            </p:cNvPr>
            <p:cNvSpPr txBox="1"/>
            <p:nvPr/>
          </p:nvSpPr>
          <p:spPr>
            <a:xfrm rot="240000">
              <a:off x="4668553" y="2473588"/>
              <a:ext cx="1857857" cy="81828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3900" kern="1200" dirty="0"/>
                <a:t>2020</a:t>
              </a:r>
            </a:p>
          </p:txBody>
        </p:sp>
      </p:grp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E2BEB007-A366-4F4F-1A06-8991047315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0350625"/>
              </p:ext>
            </p:extLst>
          </p:nvPr>
        </p:nvGraphicFramePr>
        <p:xfrm>
          <a:off x="307759" y="2931646"/>
          <a:ext cx="5486400" cy="3475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Grafico 20">
            <a:extLst>
              <a:ext uri="{FF2B5EF4-FFF2-40B4-BE49-F238E27FC236}">
                <a16:creationId xmlns:a16="http://schemas.microsoft.com/office/drawing/2014/main" id="{FCA48D04-4C12-4450-B32B-69239DCA1F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044871"/>
              </p:ext>
            </p:extLst>
          </p:nvPr>
        </p:nvGraphicFramePr>
        <p:xfrm>
          <a:off x="6477740" y="2931645"/>
          <a:ext cx="5258540" cy="3475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Immagine 11">
            <a:extLst>
              <a:ext uri="{FF2B5EF4-FFF2-40B4-BE49-F238E27FC236}">
                <a16:creationId xmlns:a16="http://schemas.microsoft.com/office/drawing/2014/main" id="{074EB24F-1265-9AE6-3837-37958EF82E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847" y="2466975"/>
            <a:ext cx="269430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94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305BBD-CE4E-B7DB-6F8F-8556B6BEE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it-IT"/>
              <a:t>Le fasi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A1E9E222-0751-1DEA-C516-AAAB93C8DF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9396280"/>
              </p:ext>
            </p:extLst>
          </p:nvPr>
        </p:nvGraphicFramePr>
        <p:xfrm>
          <a:off x="914400" y="1892830"/>
          <a:ext cx="10353675" cy="389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254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53AC4D-23F5-2D36-D324-439BB0547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06537"/>
            <a:ext cx="9440034" cy="108833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Percorso partecipato sull’inserimento</a:t>
            </a:r>
            <a:br>
              <a:rPr lang="en-US" sz="3400"/>
            </a:br>
            <a:r>
              <a:rPr lang="en-US" sz="3400"/>
              <a:t>dei neo-assunti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A852255-769E-43DF-8F1D-9119D01A9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pic>
        <p:nvPicPr>
          <p:cNvPr id="4" name="Immagine 3" descr="Immagine che contiene testo, interni&#10;&#10;Descrizione generata automaticamente">
            <a:extLst>
              <a:ext uri="{FF2B5EF4-FFF2-40B4-BE49-F238E27FC236}">
                <a16:creationId xmlns:a16="http://schemas.microsoft.com/office/drawing/2014/main" id="{71A11A3D-186D-B311-449F-1C4E760218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824" r="-1" b="2025"/>
          <a:stretch/>
        </p:blipFill>
        <p:spPr>
          <a:xfrm>
            <a:off x="-1" y="-1"/>
            <a:ext cx="12198915" cy="422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5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53AC4D-23F5-2D36-D324-439BB0547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6839"/>
            <a:ext cx="12192000" cy="970450"/>
          </a:xfrm>
        </p:spPr>
        <p:txBody>
          <a:bodyPr/>
          <a:lstStyle/>
          <a:p>
            <a:r>
              <a:rPr lang="it-IT" dirty="0"/>
              <a:t>Il percorso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2CF2C576-6DE6-5EFF-43E9-1BCCCEAD26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5545581"/>
              </p:ext>
            </p:extLst>
          </p:nvPr>
        </p:nvGraphicFramePr>
        <p:xfrm>
          <a:off x="2032000" y="112728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9970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53AC4D-23F5-2D36-D324-439BB0547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it-IT"/>
              <a:t>I risultati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F2C2EA25-BEF5-769E-331B-7C9644465E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0676744"/>
              </p:ext>
            </p:extLst>
          </p:nvPr>
        </p:nvGraphicFramePr>
        <p:xfrm>
          <a:off x="914400" y="1731963"/>
          <a:ext cx="10353675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9507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53AC4D-23F5-2D36-D324-439BB0547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it-IT" dirty="0"/>
              <a:t>Strategie regionali</a:t>
            </a:r>
            <a:endParaRPr lang="it-IT"/>
          </a:p>
        </p:txBody>
      </p:sp>
      <p:graphicFrame>
        <p:nvGraphicFramePr>
          <p:cNvPr id="3" name="Segnaposto contenuto 2">
            <a:extLst>
              <a:ext uri="{FF2B5EF4-FFF2-40B4-BE49-F238E27FC236}">
                <a16:creationId xmlns:a16="http://schemas.microsoft.com/office/drawing/2014/main" id="{E5B6449C-1D38-20F1-B4F4-B1BA45C2FF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844497"/>
              </p:ext>
            </p:extLst>
          </p:nvPr>
        </p:nvGraphicFramePr>
        <p:xfrm>
          <a:off x="914400" y="1731963"/>
          <a:ext cx="10353675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5392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32A4578-DD2D-42E5-A30D-A61A991B8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503E1E5-DF4F-9292-2787-2EB2B95FA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86" y="609599"/>
            <a:ext cx="3413156" cy="5273675"/>
          </a:xfrm>
        </p:spPr>
        <p:txBody>
          <a:bodyPr>
            <a:normAutofit/>
          </a:bodyPr>
          <a:lstStyle/>
          <a:p>
            <a:pPr algn="l"/>
            <a:r>
              <a:rPr lang="it-IT" sz="3600">
                <a:latin typeface="Calisto MT" panose="02040603050505030304" pitchFamily="18" charset="0"/>
              </a:rPr>
              <a:t>Art. 16 bis</a:t>
            </a:r>
            <a:br>
              <a:rPr lang="it-IT" sz="3600">
                <a:latin typeface="Calisto MT" panose="02040603050505030304" pitchFamily="18" charset="0"/>
              </a:rPr>
            </a:br>
            <a:r>
              <a:rPr lang="it-IT" sz="3600">
                <a:latin typeface="Calisto MT" panose="02040603050505030304" pitchFamily="18" charset="0"/>
              </a:rPr>
              <a:t>Legge Regionale 24/2003</a:t>
            </a:r>
            <a:br>
              <a:rPr lang="it-IT" sz="3600">
                <a:latin typeface="Baguet Script" panose="020B0604020202020204" pitchFamily="2" charset="0"/>
              </a:rPr>
            </a:br>
            <a:endParaRPr lang="it-IT" sz="3600">
              <a:latin typeface="Baguet Script" panose="020B0604020202020204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14F76F-D1CE-4226-A477-F8A3F641E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76" y="609599"/>
            <a:ext cx="6889687" cy="5273675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E67672-A902-6AA2-06C1-503CCAB7E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506" y="957943"/>
            <a:ext cx="6292785" cy="4615543"/>
          </a:xfrm>
        </p:spPr>
        <p:txBody>
          <a:bodyPr anchor="ctr">
            <a:normAutofit/>
          </a:bodyPr>
          <a:lstStyle/>
          <a:p>
            <a:pPr marL="36900" indent="0">
              <a:buNone/>
            </a:pPr>
            <a:r>
              <a:rPr lang="it-IT" sz="3200" dirty="0"/>
              <a:t>La Regione Emilia-Romagna può bandire</a:t>
            </a:r>
            <a:br>
              <a:rPr lang="it-IT" sz="3200" dirty="0"/>
            </a:br>
            <a:r>
              <a:rPr lang="it-IT" sz="3200" dirty="0"/>
              <a:t>un corso-concorso unico per selezionare, sulla base dei fabbisogni individuati nella convenzione stipulata con gli Enti locali, il personale di polizia locale che gli stessi intendono assumere</a:t>
            </a:r>
          </a:p>
        </p:txBody>
      </p:sp>
    </p:spTree>
    <p:extLst>
      <p:ext uri="{BB962C8B-B14F-4D97-AF65-F5344CB8AC3E}">
        <p14:creationId xmlns:p14="http://schemas.microsoft.com/office/powerpoint/2010/main" val="1388649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32A4578-DD2D-42E5-A30D-A61A991B8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503E1E5-DF4F-9292-2787-2EB2B95FA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86" y="609599"/>
            <a:ext cx="3413156" cy="5273675"/>
          </a:xfrm>
        </p:spPr>
        <p:txBody>
          <a:bodyPr>
            <a:normAutofit/>
          </a:bodyPr>
          <a:lstStyle/>
          <a:p>
            <a:pPr algn="l"/>
            <a:r>
              <a:rPr lang="it-IT" sz="3600" dirty="0">
                <a:latin typeface="Baguet Script" panose="020B0604020202020204" pitchFamily="2" charset="0"/>
              </a:rPr>
              <a:t>2 edizioni</a:t>
            </a:r>
            <a:br>
              <a:rPr lang="it-IT" sz="3600" dirty="0">
                <a:latin typeface="Baguet Script" panose="020B0604020202020204" pitchFamily="2" charset="0"/>
              </a:rPr>
            </a:br>
            <a:r>
              <a:rPr lang="it-IT" sz="3600" dirty="0">
                <a:latin typeface="Baguet Script" panose="020B0604020202020204" pitchFamily="2" charset="0"/>
              </a:rPr>
              <a:t>33 comandi</a:t>
            </a:r>
            <a:br>
              <a:rPr lang="it-IT" sz="3600" dirty="0">
                <a:latin typeface="Baguet Script" panose="020B0604020202020204" pitchFamily="2" charset="0"/>
              </a:rPr>
            </a:br>
            <a:r>
              <a:rPr lang="it-IT" sz="3600" dirty="0">
                <a:latin typeface="Baguet Script" panose="020B0604020202020204" pitchFamily="2" charset="0"/>
              </a:rPr>
              <a:t>333 assunti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A14F76F-D1CE-4226-A477-F8A3F641E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76" y="609599"/>
            <a:ext cx="6889687" cy="5273675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E67672-A902-6AA2-06C1-503CCAB7E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506" y="957943"/>
            <a:ext cx="6292785" cy="4615543"/>
          </a:xfrm>
        </p:spPr>
        <p:txBody>
          <a:bodyPr numCol="3" anchor="ctr">
            <a:normAutofit/>
          </a:bodyPr>
          <a:lstStyle/>
          <a:p>
            <a:pPr marL="36900" indent="0">
              <a:lnSpc>
                <a:spcPct val="90000"/>
              </a:lnSpc>
              <a:buNone/>
            </a:pPr>
            <a:r>
              <a:rPr lang="it-IT" sz="1100"/>
              <a:t>Comune di Bologna</a:t>
            </a:r>
          </a:p>
          <a:p>
            <a:pPr marL="36900" indent="0">
              <a:lnSpc>
                <a:spcPct val="90000"/>
              </a:lnSpc>
              <a:buNone/>
            </a:pPr>
            <a:r>
              <a:rPr lang="it-IT" sz="1100"/>
              <a:t>Comune di Cervia</a:t>
            </a:r>
          </a:p>
          <a:p>
            <a:pPr marL="36900" indent="0">
              <a:lnSpc>
                <a:spcPct val="90000"/>
              </a:lnSpc>
              <a:buNone/>
            </a:pPr>
            <a:r>
              <a:rPr lang="it-IT" sz="1100"/>
              <a:t>Comune di Cesenatico</a:t>
            </a:r>
          </a:p>
          <a:p>
            <a:pPr marL="36900" indent="0">
              <a:lnSpc>
                <a:spcPct val="90000"/>
              </a:lnSpc>
              <a:buNone/>
            </a:pPr>
            <a:r>
              <a:rPr lang="it-IT" sz="1100"/>
              <a:t>Comune di Codigoro</a:t>
            </a:r>
          </a:p>
          <a:p>
            <a:pPr marL="36900" indent="0">
              <a:lnSpc>
                <a:spcPct val="90000"/>
              </a:lnSpc>
              <a:buNone/>
            </a:pPr>
            <a:r>
              <a:rPr lang="it-IT" sz="1100"/>
              <a:t>Comune di Ferrara</a:t>
            </a:r>
          </a:p>
          <a:p>
            <a:pPr marL="36900" indent="0">
              <a:lnSpc>
                <a:spcPct val="90000"/>
              </a:lnSpc>
              <a:buNone/>
            </a:pPr>
            <a:r>
              <a:rPr lang="it-IT" sz="1100"/>
              <a:t>Comune di Fiorenzuola d’Arda</a:t>
            </a:r>
          </a:p>
          <a:p>
            <a:pPr marL="36900" indent="0">
              <a:lnSpc>
                <a:spcPct val="90000"/>
              </a:lnSpc>
              <a:buNone/>
            </a:pPr>
            <a:r>
              <a:rPr lang="it-IT" sz="1100"/>
              <a:t>Comune di Formigine</a:t>
            </a:r>
          </a:p>
          <a:p>
            <a:pPr marL="36900" indent="0">
              <a:lnSpc>
                <a:spcPct val="90000"/>
              </a:lnSpc>
              <a:buNone/>
            </a:pPr>
            <a:r>
              <a:rPr lang="it-IT" sz="1100"/>
              <a:t>Comune di Goro</a:t>
            </a:r>
          </a:p>
          <a:p>
            <a:pPr marL="36900" indent="0">
              <a:lnSpc>
                <a:spcPct val="90000"/>
              </a:lnSpc>
              <a:buNone/>
            </a:pPr>
            <a:r>
              <a:rPr lang="it-IT" sz="1100"/>
              <a:t>Comune di Lagosanto</a:t>
            </a:r>
          </a:p>
          <a:p>
            <a:pPr marL="36900" indent="0">
              <a:lnSpc>
                <a:spcPct val="90000"/>
              </a:lnSpc>
              <a:buNone/>
            </a:pPr>
            <a:r>
              <a:rPr lang="it-IT" sz="1100"/>
              <a:t>Comune di Longiano</a:t>
            </a:r>
          </a:p>
          <a:p>
            <a:pPr marL="36900" indent="0">
              <a:lnSpc>
                <a:spcPct val="90000"/>
              </a:lnSpc>
              <a:buNone/>
            </a:pPr>
            <a:r>
              <a:rPr lang="it-IT" sz="1100"/>
              <a:t>Comune di Modena</a:t>
            </a:r>
          </a:p>
          <a:p>
            <a:pPr marL="36900" indent="0">
              <a:lnSpc>
                <a:spcPct val="90000"/>
              </a:lnSpc>
              <a:buNone/>
            </a:pPr>
            <a:r>
              <a:rPr lang="it-IT" sz="1100"/>
              <a:t>Comune di Monghidoro</a:t>
            </a:r>
          </a:p>
          <a:p>
            <a:pPr marL="36900" indent="0">
              <a:lnSpc>
                <a:spcPct val="90000"/>
              </a:lnSpc>
              <a:buNone/>
            </a:pPr>
            <a:r>
              <a:rPr lang="it-IT" sz="1100"/>
              <a:t>Comune di Monterenzio</a:t>
            </a:r>
          </a:p>
          <a:p>
            <a:pPr marL="36900" indent="0">
              <a:lnSpc>
                <a:spcPct val="90000"/>
              </a:lnSpc>
              <a:buNone/>
            </a:pPr>
            <a:r>
              <a:rPr lang="it-IT" sz="1100"/>
              <a:t>Comune di Noceto</a:t>
            </a:r>
          </a:p>
          <a:p>
            <a:pPr marL="36900" indent="0">
              <a:lnSpc>
                <a:spcPct val="90000"/>
              </a:lnSpc>
              <a:buNone/>
            </a:pPr>
            <a:r>
              <a:rPr lang="it-IT" sz="1100"/>
              <a:t>Comune di Parma</a:t>
            </a:r>
          </a:p>
          <a:p>
            <a:pPr marL="36900" indent="0">
              <a:lnSpc>
                <a:spcPct val="90000"/>
              </a:lnSpc>
              <a:buNone/>
            </a:pPr>
            <a:r>
              <a:rPr lang="it-IT" sz="1100"/>
              <a:t>Comune di Piacenza</a:t>
            </a:r>
          </a:p>
          <a:p>
            <a:pPr marL="36900" indent="0">
              <a:lnSpc>
                <a:spcPct val="90000"/>
              </a:lnSpc>
              <a:buNone/>
            </a:pPr>
            <a:r>
              <a:rPr lang="it-IT" sz="1100"/>
              <a:t>Comune di Pianoro</a:t>
            </a:r>
          </a:p>
          <a:p>
            <a:pPr marL="36900" indent="0">
              <a:lnSpc>
                <a:spcPct val="90000"/>
              </a:lnSpc>
              <a:buNone/>
            </a:pPr>
            <a:r>
              <a:rPr lang="it-IT" sz="1100"/>
              <a:t>Comune di Ravenna</a:t>
            </a:r>
          </a:p>
          <a:p>
            <a:pPr marL="36900" indent="0">
              <a:lnSpc>
                <a:spcPct val="90000"/>
              </a:lnSpc>
              <a:buNone/>
            </a:pPr>
            <a:r>
              <a:rPr lang="it-IT" sz="1100"/>
              <a:t>Comune di Reggio Emilia</a:t>
            </a:r>
          </a:p>
          <a:p>
            <a:pPr marL="36900" indent="0">
              <a:lnSpc>
                <a:spcPct val="90000"/>
              </a:lnSpc>
              <a:buNone/>
            </a:pPr>
            <a:r>
              <a:rPr lang="it-IT" sz="1100"/>
              <a:t>Comune di Rimini</a:t>
            </a:r>
          </a:p>
          <a:p>
            <a:pPr marL="36900" indent="0">
              <a:lnSpc>
                <a:spcPct val="90000"/>
              </a:lnSpc>
              <a:buNone/>
            </a:pPr>
            <a:r>
              <a:rPr lang="it-IT" sz="1100"/>
              <a:t>Comune di San Lazzaro di Savena</a:t>
            </a:r>
          </a:p>
          <a:p>
            <a:pPr marL="36900" indent="0">
              <a:lnSpc>
                <a:spcPct val="90000"/>
              </a:lnSpc>
              <a:buNone/>
            </a:pPr>
            <a:r>
              <a:rPr lang="it-IT" sz="1100"/>
              <a:t>Comune di </a:t>
            </a:r>
            <a:r>
              <a:rPr lang="it-IT" sz="1100" err="1"/>
              <a:t>Valsamoggia</a:t>
            </a:r>
            <a:endParaRPr lang="it-IT" sz="1100"/>
          </a:p>
          <a:p>
            <a:pPr marL="36900" indent="0">
              <a:lnSpc>
                <a:spcPct val="90000"/>
              </a:lnSpc>
              <a:buNone/>
            </a:pPr>
            <a:r>
              <a:rPr lang="it-IT" sz="1100"/>
              <a:t>Provincia di Forlì-Cesena</a:t>
            </a:r>
          </a:p>
          <a:p>
            <a:pPr marL="36900" indent="0">
              <a:lnSpc>
                <a:spcPct val="90000"/>
              </a:lnSpc>
              <a:buNone/>
            </a:pPr>
            <a:r>
              <a:rPr lang="it-IT" sz="1100"/>
              <a:t>Provincia di Reggio Emilia</a:t>
            </a:r>
          </a:p>
          <a:p>
            <a:pPr marL="36900" indent="0">
              <a:lnSpc>
                <a:spcPct val="90000"/>
              </a:lnSpc>
              <a:buNone/>
            </a:pPr>
            <a:r>
              <a:rPr lang="it-IT" sz="1100"/>
              <a:t>Unione Bassa Val d’Arda e Fiume Po</a:t>
            </a:r>
          </a:p>
          <a:p>
            <a:pPr marL="36900" indent="0">
              <a:lnSpc>
                <a:spcPct val="90000"/>
              </a:lnSpc>
              <a:buNone/>
            </a:pPr>
            <a:r>
              <a:rPr lang="it-IT" sz="1100"/>
              <a:t>Unione Colline Matildiche</a:t>
            </a:r>
          </a:p>
          <a:p>
            <a:pPr marL="36900" indent="0">
              <a:lnSpc>
                <a:spcPct val="90000"/>
              </a:lnSpc>
              <a:buNone/>
            </a:pPr>
            <a:r>
              <a:rPr lang="it-IT" sz="1100"/>
              <a:t>Unione Pedemontana Parmense</a:t>
            </a:r>
          </a:p>
          <a:p>
            <a:pPr marL="36900" indent="0">
              <a:lnSpc>
                <a:spcPct val="90000"/>
              </a:lnSpc>
              <a:buNone/>
            </a:pPr>
            <a:r>
              <a:rPr lang="it-IT" sz="1100"/>
              <a:t>Unione Pianura Reggiana</a:t>
            </a:r>
          </a:p>
          <a:p>
            <a:pPr marL="36900" indent="0">
              <a:lnSpc>
                <a:spcPct val="90000"/>
              </a:lnSpc>
              <a:buNone/>
            </a:pPr>
            <a:r>
              <a:rPr lang="it-IT" sz="1100"/>
              <a:t>Unione Terra di Mezzo</a:t>
            </a:r>
          </a:p>
          <a:p>
            <a:pPr marL="36900" indent="0">
              <a:lnSpc>
                <a:spcPct val="90000"/>
              </a:lnSpc>
              <a:buNone/>
            </a:pPr>
            <a:r>
              <a:rPr lang="it-IT" sz="1100"/>
              <a:t>Unione Terre d’Acqua</a:t>
            </a:r>
          </a:p>
          <a:p>
            <a:pPr marL="36900" indent="0">
              <a:lnSpc>
                <a:spcPct val="90000"/>
              </a:lnSpc>
              <a:buNone/>
            </a:pPr>
            <a:r>
              <a:rPr lang="it-IT" sz="1100"/>
              <a:t>Unione Terre d’Argine</a:t>
            </a:r>
          </a:p>
          <a:p>
            <a:pPr marL="36900" indent="0">
              <a:lnSpc>
                <a:spcPct val="90000"/>
              </a:lnSpc>
              <a:buNone/>
            </a:pPr>
            <a:r>
              <a:rPr lang="it-IT" sz="1100"/>
              <a:t>Unione </a:t>
            </a:r>
            <a:r>
              <a:rPr lang="it-IT" sz="1100" err="1"/>
              <a:t>Tresinaro</a:t>
            </a:r>
            <a:r>
              <a:rPr lang="it-IT" sz="1100"/>
              <a:t> Secchia</a:t>
            </a:r>
          </a:p>
          <a:p>
            <a:pPr marL="36900" indent="0">
              <a:lnSpc>
                <a:spcPct val="90000"/>
              </a:lnSpc>
              <a:buNone/>
            </a:pPr>
            <a:r>
              <a:rPr lang="it-IT" sz="1100"/>
              <a:t>Unione </a:t>
            </a:r>
            <a:r>
              <a:rPr lang="it-IT" sz="1100" err="1"/>
              <a:t>Valconca</a:t>
            </a:r>
            <a:endParaRPr lang="it-IT" sz="1100"/>
          </a:p>
        </p:txBody>
      </p:sp>
    </p:spTree>
    <p:extLst>
      <p:ext uri="{BB962C8B-B14F-4D97-AF65-F5344CB8AC3E}">
        <p14:creationId xmlns:p14="http://schemas.microsoft.com/office/powerpoint/2010/main" val="1403702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305BBD-CE4E-B7DB-6F8F-8556B6BEE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it-IT"/>
              <a:t>Le fasi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39C972-BD08-4963-9651-14CC8AB52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1731964"/>
            <a:ext cx="12192001" cy="512603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A1E9E222-0751-1DEA-C516-AAAB93C8DF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5751741"/>
              </p:ext>
            </p:extLst>
          </p:nvPr>
        </p:nvGraphicFramePr>
        <p:xfrm>
          <a:off x="914400" y="1892830"/>
          <a:ext cx="10353675" cy="389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reccia in giù 2">
            <a:extLst>
              <a:ext uri="{FF2B5EF4-FFF2-40B4-BE49-F238E27FC236}">
                <a16:creationId xmlns:a16="http://schemas.microsoft.com/office/drawing/2014/main" id="{FC30EC7A-11B6-D118-14F2-EBDE18FCDD43}"/>
              </a:ext>
            </a:extLst>
          </p:cNvPr>
          <p:cNvSpPr/>
          <p:nvPr/>
        </p:nvSpPr>
        <p:spPr>
          <a:xfrm>
            <a:off x="7501632" y="2131634"/>
            <a:ext cx="1020932" cy="1074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858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305BBD-CE4E-B7DB-6F8F-8556B6BEE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it-IT" dirty="0"/>
              <a:t>La procedura selettiva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55CFEC8E-B8C2-964F-46B5-19D40326D7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4341903"/>
              </p:ext>
            </p:extLst>
          </p:nvPr>
        </p:nvGraphicFramePr>
        <p:xfrm>
          <a:off x="914400" y="1731963"/>
          <a:ext cx="10353675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0629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1BDBEE60-5A4D-D6C1-7386-77BAF0A0DB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1823996"/>
              </p:ext>
            </p:extLst>
          </p:nvPr>
        </p:nvGraphicFramePr>
        <p:xfrm>
          <a:off x="2863696" y="62201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2" name="Picture 4" descr="♀️ Simbolo Genere Femminile Emoji">
            <a:extLst>
              <a:ext uri="{FF2B5EF4-FFF2-40B4-BE49-F238E27FC236}">
                <a16:creationId xmlns:a16="http://schemas.microsoft.com/office/drawing/2014/main" id="{64DAF47C-3182-1ABD-D706-55C319158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93" y="1592461"/>
            <a:ext cx="1272527" cy="127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♂️ Simbolo Genere Maschile Emoji">
            <a:extLst>
              <a:ext uri="{FF2B5EF4-FFF2-40B4-BE49-F238E27FC236}">
                <a16:creationId xmlns:a16="http://schemas.microsoft.com/office/drawing/2014/main" id="{0DDD94CC-7837-1E74-AF95-5A4D2DCA6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912" y="1779858"/>
            <a:ext cx="1274400" cy="127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tolo 1">
            <a:extLst>
              <a:ext uri="{FF2B5EF4-FFF2-40B4-BE49-F238E27FC236}">
                <a16:creationId xmlns:a16="http://schemas.microsoft.com/office/drawing/2014/main" id="{F99411D3-AD30-4D6E-D5FD-E828BA4B8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79" y="136786"/>
            <a:ext cx="10353762" cy="970450"/>
          </a:xfrm>
        </p:spPr>
        <p:txBody>
          <a:bodyPr>
            <a:normAutofit/>
          </a:bodyPr>
          <a:lstStyle/>
          <a:p>
            <a:pPr algn="l"/>
            <a:r>
              <a:rPr lang="it-IT" sz="5400" dirty="0"/>
              <a:t>Gli iscritti: il genere</a:t>
            </a:r>
          </a:p>
        </p:txBody>
      </p: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AF4CE656-E7C5-D2DE-90B1-F4B9F470CD69}"/>
              </a:ext>
            </a:extLst>
          </p:cNvPr>
          <p:cNvGrpSpPr/>
          <p:nvPr/>
        </p:nvGrpSpPr>
        <p:grpSpPr>
          <a:xfrm rot="20803465">
            <a:off x="1192082" y="3967503"/>
            <a:ext cx="1946391" cy="906819"/>
            <a:chOff x="4624286" y="2429321"/>
            <a:chExt cx="1946391" cy="906819"/>
          </a:xfrm>
          <a:solidFill>
            <a:schemeClr val="accent5"/>
          </a:solidFill>
        </p:grpSpPr>
        <p:sp>
          <p:nvSpPr>
            <p:cNvPr id="29" name="Rettangolo con angoli arrotondati 28">
              <a:extLst>
                <a:ext uri="{FF2B5EF4-FFF2-40B4-BE49-F238E27FC236}">
                  <a16:creationId xmlns:a16="http://schemas.microsoft.com/office/drawing/2014/main" id="{50E15D45-F7F8-BE2F-FDD4-D1C7ED519D54}"/>
                </a:ext>
              </a:extLst>
            </p:cNvPr>
            <p:cNvSpPr/>
            <p:nvPr/>
          </p:nvSpPr>
          <p:spPr>
            <a:xfrm rot="240000">
              <a:off x="4624286" y="2429321"/>
              <a:ext cx="1946391" cy="90681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9CA871F5-63B9-788D-D20C-A0AEF6DCF77C}"/>
                </a:ext>
              </a:extLst>
            </p:cNvPr>
            <p:cNvSpPr txBox="1"/>
            <p:nvPr/>
          </p:nvSpPr>
          <p:spPr>
            <a:xfrm rot="240000">
              <a:off x="4668554" y="2473588"/>
              <a:ext cx="1857857" cy="81828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3900" kern="1200" dirty="0"/>
                <a:t>2020</a:t>
              </a:r>
            </a:p>
          </p:txBody>
        </p:sp>
      </p:grp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2A5A34DE-211C-6F55-5851-1CA7D83FD279}"/>
              </a:ext>
            </a:extLst>
          </p:cNvPr>
          <p:cNvGrpSpPr/>
          <p:nvPr/>
        </p:nvGrpSpPr>
        <p:grpSpPr>
          <a:xfrm rot="20803465">
            <a:off x="996967" y="2877934"/>
            <a:ext cx="1946391" cy="906819"/>
            <a:chOff x="4624286" y="2429321"/>
            <a:chExt cx="1946391" cy="906819"/>
          </a:xfrm>
        </p:grpSpPr>
        <p:sp>
          <p:nvSpPr>
            <p:cNvPr id="32" name="Rettangolo con angoli arrotondati 31">
              <a:extLst>
                <a:ext uri="{FF2B5EF4-FFF2-40B4-BE49-F238E27FC236}">
                  <a16:creationId xmlns:a16="http://schemas.microsoft.com/office/drawing/2014/main" id="{A5EA375E-A182-6EA2-711D-44457CCAB22C}"/>
                </a:ext>
              </a:extLst>
            </p:cNvPr>
            <p:cNvSpPr/>
            <p:nvPr/>
          </p:nvSpPr>
          <p:spPr>
            <a:xfrm rot="240000">
              <a:off x="4624286" y="2429321"/>
              <a:ext cx="1946391" cy="906819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7117A301-C7B8-7312-0A60-8798BB73D23E}"/>
                </a:ext>
              </a:extLst>
            </p:cNvPr>
            <p:cNvSpPr txBox="1"/>
            <p:nvPr/>
          </p:nvSpPr>
          <p:spPr>
            <a:xfrm rot="240000">
              <a:off x="4668553" y="2473588"/>
              <a:ext cx="1857857" cy="8182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3900" dirty="0"/>
                <a:t>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7491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345BCC08-E729-4FE6-B56F-5FED081D5C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0913466"/>
              </p:ext>
            </p:extLst>
          </p:nvPr>
        </p:nvGraphicFramePr>
        <p:xfrm>
          <a:off x="1004999" y="3293868"/>
          <a:ext cx="4086225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C4A8AA51-1DEF-46ED-AACF-7F02D49EE9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0953810"/>
              </p:ext>
            </p:extLst>
          </p:nvPr>
        </p:nvGraphicFramePr>
        <p:xfrm>
          <a:off x="7100778" y="3293268"/>
          <a:ext cx="4086000" cy="221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olo 1">
            <a:extLst>
              <a:ext uri="{FF2B5EF4-FFF2-40B4-BE49-F238E27FC236}">
                <a16:creationId xmlns:a16="http://schemas.microsoft.com/office/drawing/2014/main" id="{2205E777-32FD-B95B-ABFB-0C300D92F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79" y="136786"/>
            <a:ext cx="10353762" cy="970450"/>
          </a:xfrm>
        </p:spPr>
        <p:txBody>
          <a:bodyPr>
            <a:normAutofit/>
          </a:bodyPr>
          <a:lstStyle/>
          <a:p>
            <a:pPr algn="l"/>
            <a:r>
              <a:rPr lang="it-IT" sz="5400" dirty="0"/>
              <a:t>Gli iscritti: l’età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65AC3AC2-D641-6C2D-5CA7-2050A1277D27}"/>
              </a:ext>
            </a:extLst>
          </p:cNvPr>
          <p:cNvGrpSpPr/>
          <p:nvPr/>
        </p:nvGrpSpPr>
        <p:grpSpPr>
          <a:xfrm rot="21369250">
            <a:off x="2074915" y="1894228"/>
            <a:ext cx="1946391" cy="906819"/>
            <a:chOff x="4624286" y="2429321"/>
            <a:chExt cx="1946391" cy="906819"/>
          </a:xfrm>
          <a:solidFill>
            <a:schemeClr val="accent5"/>
          </a:solidFill>
        </p:grpSpPr>
        <p:sp>
          <p:nvSpPr>
            <p:cNvPr id="15" name="Rettangolo con angoli arrotondati 14">
              <a:extLst>
                <a:ext uri="{FF2B5EF4-FFF2-40B4-BE49-F238E27FC236}">
                  <a16:creationId xmlns:a16="http://schemas.microsoft.com/office/drawing/2014/main" id="{4D983ECA-8291-C148-120F-DC07BD23BFD7}"/>
                </a:ext>
              </a:extLst>
            </p:cNvPr>
            <p:cNvSpPr/>
            <p:nvPr/>
          </p:nvSpPr>
          <p:spPr>
            <a:xfrm rot="240000">
              <a:off x="4624286" y="2429321"/>
              <a:ext cx="1946391" cy="90681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A349438D-B44A-E9E3-8856-CC5162382099}"/>
                </a:ext>
              </a:extLst>
            </p:cNvPr>
            <p:cNvSpPr txBox="1"/>
            <p:nvPr/>
          </p:nvSpPr>
          <p:spPr>
            <a:xfrm rot="240000">
              <a:off x="4668553" y="2473588"/>
              <a:ext cx="1857857" cy="81828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3900" kern="1200" dirty="0"/>
                <a:t>2020</a:t>
              </a:r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EA0C72C7-6F80-6BBD-A0F5-9E493D55B2DE}"/>
              </a:ext>
            </a:extLst>
          </p:cNvPr>
          <p:cNvGrpSpPr/>
          <p:nvPr/>
        </p:nvGrpSpPr>
        <p:grpSpPr>
          <a:xfrm rot="21362472">
            <a:off x="8098544" y="1894228"/>
            <a:ext cx="1946391" cy="906819"/>
            <a:chOff x="4624286" y="2429321"/>
            <a:chExt cx="1946391" cy="906819"/>
          </a:xfrm>
          <a:solidFill>
            <a:schemeClr val="accent5"/>
          </a:solidFill>
        </p:grpSpPr>
        <p:sp>
          <p:nvSpPr>
            <p:cNvPr id="18" name="Rettangolo con angoli arrotondati 17">
              <a:extLst>
                <a:ext uri="{FF2B5EF4-FFF2-40B4-BE49-F238E27FC236}">
                  <a16:creationId xmlns:a16="http://schemas.microsoft.com/office/drawing/2014/main" id="{C4D6AB57-FC23-C1D5-9B6F-870E3EE499C4}"/>
                </a:ext>
              </a:extLst>
            </p:cNvPr>
            <p:cNvSpPr/>
            <p:nvPr/>
          </p:nvSpPr>
          <p:spPr>
            <a:xfrm rot="240000">
              <a:off x="4624286" y="2429321"/>
              <a:ext cx="1946391" cy="90681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A42B57B9-D14F-7AF6-8F88-698DCB604F8E}"/>
                </a:ext>
              </a:extLst>
            </p:cNvPr>
            <p:cNvSpPr txBox="1"/>
            <p:nvPr/>
          </p:nvSpPr>
          <p:spPr>
            <a:xfrm rot="240000">
              <a:off x="4668553" y="2473588"/>
              <a:ext cx="1857857" cy="81828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3900" kern="1200" dirty="0"/>
                <a:t>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9228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>
            <a:extLst>
              <a:ext uri="{FF2B5EF4-FFF2-40B4-BE49-F238E27FC236}">
                <a16:creationId xmlns:a16="http://schemas.microsoft.com/office/drawing/2014/main" id="{2205E777-32FD-B95B-ABFB-0C300D92F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79" y="136786"/>
            <a:ext cx="10353762" cy="970450"/>
          </a:xfrm>
        </p:spPr>
        <p:txBody>
          <a:bodyPr>
            <a:normAutofit/>
          </a:bodyPr>
          <a:lstStyle/>
          <a:p>
            <a:pPr algn="l"/>
            <a:r>
              <a:rPr lang="it-IT" sz="5400" dirty="0"/>
              <a:t>Gli iscritti: la provenienza</a:t>
            </a: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460D3662-EFC8-57E3-F6F0-FE7BE420B9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7276525"/>
              </p:ext>
            </p:extLst>
          </p:nvPr>
        </p:nvGraphicFramePr>
        <p:xfrm>
          <a:off x="552737" y="3027284"/>
          <a:ext cx="5093462" cy="3359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DA13B00C-A72B-A0D0-3BD4-177ED42A83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7396308"/>
              </p:ext>
            </p:extLst>
          </p:nvPr>
        </p:nvGraphicFramePr>
        <p:xfrm>
          <a:off x="6545803" y="3027284"/>
          <a:ext cx="5094000" cy="335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0" name="Gruppo 9">
            <a:extLst>
              <a:ext uri="{FF2B5EF4-FFF2-40B4-BE49-F238E27FC236}">
                <a16:creationId xmlns:a16="http://schemas.microsoft.com/office/drawing/2014/main" id="{44FE0222-A3B5-8F78-4B3C-8DE673816584}"/>
              </a:ext>
            </a:extLst>
          </p:cNvPr>
          <p:cNvGrpSpPr/>
          <p:nvPr/>
        </p:nvGrpSpPr>
        <p:grpSpPr>
          <a:xfrm rot="21369250">
            <a:off x="2074915" y="1799958"/>
            <a:ext cx="1946391" cy="906819"/>
            <a:chOff x="4624286" y="2429321"/>
            <a:chExt cx="1946391" cy="906819"/>
          </a:xfrm>
          <a:solidFill>
            <a:schemeClr val="accent5"/>
          </a:solidFill>
        </p:grpSpPr>
        <p:sp>
          <p:nvSpPr>
            <p:cNvPr id="14" name="Rettangolo con angoli arrotondati 13">
              <a:extLst>
                <a:ext uri="{FF2B5EF4-FFF2-40B4-BE49-F238E27FC236}">
                  <a16:creationId xmlns:a16="http://schemas.microsoft.com/office/drawing/2014/main" id="{3F691598-BF3F-B826-C918-33685F0DA5C9}"/>
                </a:ext>
              </a:extLst>
            </p:cNvPr>
            <p:cNvSpPr/>
            <p:nvPr/>
          </p:nvSpPr>
          <p:spPr>
            <a:xfrm rot="240000">
              <a:off x="4624286" y="2429321"/>
              <a:ext cx="1946391" cy="90681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2C865EE4-80DA-01D1-CE3B-588775A3A4FA}"/>
                </a:ext>
              </a:extLst>
            </p:cNvPr>
            <p:cNvSpPr txBox="1"/>
            <p:nvPr/>
          </p:nvSpPr>
          <p:spPr>
            <a:xfrm rot="240000">
              <a:off x="4668553" y="2473588"/>
              <a:ext cx="1857857" cy="81828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3900" kern="1200" dirty="0"/>
                <a:t>2020</a:t>
              </a:r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3C569BA2-96AE-2AFC-A9C4-D9DBC51B28EA}"/>
              </a:ext>
            </a:extLst>
          </p:cNvPr>
          <p:cNvGrpSpPr/>
          <p:nvPr/>
        </p:nvGrpSpPr>
        <p:grpSpPr>
          <a:xfrm rot="21369250">
            <a:off x="8143691" y="1861595"/>
            <a:ext cx="1946391" cy="906819"/>
            <a:chOff x="4624286" y="2429321"/>
            <a:chExt cx="1946391" cy="906819"/>
          </a:xfrm>
          <a:solidFill>
            <a:schemeClr val="accent5"/>
          </a:solidFill>
        </p:grpSpPr>
        <p:sp>
          <p:nvSpPr>
            <p:cNvPr id="17" name="Rettangolo con angoli arrotondati 16">
              <a:extLst>
                <a:ext uri="{FF2B5EF4-FFF2-40B4-BE49-F238E27FC236}">
                  <a16:creationId xmlns:a16="http://schemas.microsoft.com/office/drawing/2014/main" id="{E74A74E2-9E7E-EC2C-7352-8C6344781AB2}"/>
                </a:ext>
              </a:extLst>
            </p:cNvPr>
            <p:cNvSpPr/>
            <p:nvPr/>
          </p:nvSpPr>
          <p:spPr>
            <a:xfrm rot="240000">
              <a:off x="4624286" y="2429321"/>
              <a:ext cx="1946391" cy="90681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E77A2E4F-492D-9FD9-D0E5-008F9F62732E}"/>
                </a:ext>
              </a:extLst>
            </p:cNvPr>
            <p:cNvSpPr txBox="1"/>
            <p:nvPr/>
          </p:nvSpPr>
          <p:spPr>
            <a:xfrm rot="240000">
              <a:off x="4668553" y="2473588"/>
              <a:ext cx="1857857" cy="81828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3900" kern="1200" dirty="0"/>
                <a:t>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8704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>
            <a:extLst>
              <a:ext uri="{FF2B5EF4-FFF2-40B4-BE49-F238E27FC236}">
                <a16:creationId xmlns:a16="http://schemas.microsoft.com/office/drawing/2014/main" id="{2205E777-32FD-B95B-ABFB-0C300D92F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37" y="97215"/>
            <a:ext cx="10353762" cy="970450"/>
          </a:xfrm>
        </p:spPr>
        <p:txBody>
          <a:bodyPr>
            <a:normAutofit/>
          </a:bodyPr>
          <a:lstStyle/>
          <a:p>
            <a:pPr algn="l"/>
            <a:r>
              <a:rPr lang="it-IT" sz="5400" dirty="0"/>
              <a:t>Punti di selettività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4FFF8D-3689-B375-D556-8836B9A857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176" y="2350826"/>
            <a:ext cx="5141736" cy="4058750"/>
          </a:xfrm>
        </p:spPr>
        <p:txBody>
          <a:bodyPr>
            <a:normAutofit lnSpcReduction="10000"/>
          </a:bodyPr>
          <a:lstStyle/>
          <a:p>
            <a:pPr marL="36900" indent="0" algn="r">
              <a:buNone/>
            </a:pPr>
            <a:r>
              <a:rPr lang="it-IT" sz="3200" dirty="0">
                <a:sym typeface="Wingdings" panose="05000000000000000000" pitchFamily="2" charset="2"/>
              </a:rPr>
              <a:t>4%</a:t>
            </a:r>
          </a:p>
          <a:p>
            <a:endParaRPr lang="it-IT" sz="3200" dirty="0">
              <a:sym typeface="Wingdings" panose="05000000000000000000" pitchFamily="2" charset="2"/>
            </a:endParaRPr>
          </a:p>
          <a:p>
            <a:pPr marL="36900" indent="0" algn="r">
              <a:buNone/>
            </a:pPr>
            <a:r>
              <a:rPr lang="it-IT" sz="3200" dirty="0">
                <a:sym typeface="Wingdings" panose="05000000000000000000" pitchFamily="2" charset="2"/>
              </a:rPr>
              <a:t>10%</a:t>
            </a:r>
          </a:p>
          <a:p>
            <a:endParaRPr lang="it-IT" sz="2400" dirty="0">
              <a:sym typeface="Wingdings" panose="05000000000000000000" pitchFamily="2" charset="2"/>
            </a:endParaRPr>
          </a:p>
          <a:p>
            <a:pPr marL="36900" indent="0" algn="r">
              <a:buNone/>
            </a:pPr>
            <a:r>
              <a:rPr lang="it-IT" sz="3200" dirty="0">
                <a:sym typeface="Wingdings" panose="05000000000000000000" pitchFamily="2" charset="2"/>
              </a:rPr>
              <a:t>2,6%</a:t>
            </a:r>
            <a:endParaRPr lang="it-IT" sz="32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ACEC158-612D-4D01-4A08-763F9F8AE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9842" y="2350825"/>
            <a:ext cx="5533718" cy="4058751"/>
          </a:xfrm>
        </p:spPr>
        <p:txBody>
          <a:bodyPr>
            <a:normAutofit lnSpcReduction="10000"/>
          </a:bodyPr>
          <a:lstStyle/>
          <a:p>
            <a:pPr marL="36900" indent="0">
              <a:buNone/>
            </a:pPr>
            <a:r>
              <a:rPr lang="it-IT" sz="3200" dirty="0">
                <a:sym typeface="Wingdings" panose="05000000000000000000" pitchFamily="2" charset="2"/>
              </a:rPr>
              <a:t>6%</a:t>
            </a:r>
          </a:p>
          <a:p>
            <a:endParaRPr lang="it-IT" sz="3200" dirty="0">
              <a:sym typeface="Wingdings" panose="05000000000000000000" pitchFamily="2" charset="2"/>
            </a:endParaRPr>
          </a:p>
          <a:p>
            <a:pPr marL="36900" indent="0">
              <a:buNone/>
            </a:pPr>
            <a:r>
              <a:rPr lang="it-IT" sz="3200" dirty="0">
                <a:sym typeface="Wingdings" panose="05000000000000000000" pitchFamily="2" charset="2"/>
              </a:rPr>
              <a:t>16%</a:t>
            </a:r>
          </a:p>
          <a:p>
            <a:endParaRPr lang="it-IT" sz="2200" dirty="0">
              <a:sym typeface="Wingdings" panose="05000000000000000000" pitchFamily="2" charset="2"/>
            </a:endParaRPr>
          </a:p>
          <a:p>
            <a:pPr marL="36900" indent="0">
              <a:buNone/>
            </a:pPr>
            <a:r>
              <a:rPr lang="it-IT" sz="3200" dirty="0">
                <a:sym typeface="Wingdings" panose="05000000000000000000" pitchFamily="2" charset="2"/>
              </a:rPr>
              <a:t>3%</a:t>
            </a:r>
          </a:p>
          <a:p>
            <a:pPr marL="36900" indent="0">
              <a:buNone/>
            </a:pPr>
            <a:endParaRPr lang="it-IT" sz="2600" dirty="0">
              <a:sym typeface="Wingdings" panose="05000000000000000000" pitchFamily="2" charset="2"/>
            </a:endParaRPr>
          </a:p>
          <a:p>
            <a:pPr marL="36900" indent="0">
              <a:buNone/>
            </a:pPr>
            <a:r>
              <a:rPr lang="it-IT" sz="3200" dirty="0">
                <a:sym typeface="Wingdings" panose="05000000000000000000" pitchFamily="2" charset="2"/>
              </a:rPr>
              <a:t>7%</a:t>
            </a:r>
            <a:endParaRPr lang="it-IT" sz="2800" dirty="0"/>
          </a:p>
        </p:txBody>
      </p:sp>
      <p:pic>
        <p:nvPicPr>
          <p:cNvPr id="6" name="Elemento grafico 5" descr="Eseguire contorno">
            <a:extLst>
              <a:ext uri="{FF2B5EF4-FFF2-40B4-BE49-F238E27FC236}">
                <a16:creationId xmlns:a16="http://schemas.microsoft.com/office/drawing/2014/main" id="{25A6CFA8-1D3E-74B5-BCF0-EE884441C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0529" y="2218391"/>
            <a:ext cx="914400" cy="914400"/>
          </a:xfrm>
          <a:prstGeom prst="rect">
            <a:avLst/>
          </a:prstGeom>
        </p:spPr>
      </p:pic>
      <p:pic>
        <p:nvPicPr>
          <p:cNvPr id="8" name="Elemento grafico 7" descr="Cervello in testa contorno">
            <a:extLst>
              <a:ext uri="{FF2B5EF4-FFF2-40B4-BE49-F238E27FC236}">
                <a16:creationId xmlns:a16="http://schemas.microsoft.com/office/drawing/2014/main" id="{3EB69EC2-519E-4FEF-55A1-07E6471CA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01177" y="3389401"/>
            <a:ext cx="914400" cy="914400"/>
          </a:xfrm>
          <a:prstGeom prst="rect">
            <a:avLst/>
          </a:prstGeom>
        </p:spPr>
      </p:pic>
      <p:pic>
        <p:nvPicPr>
          <p:cNvPr id="14" name="Elemento grafico 13" descr="Stetoscopio contorno">
            <a:extLst>
              <a:ext uri="{FF2B5EF4-FFF2-40B4-BE49-F238E27FC236}">
                <a16:creationId xmlns:a16="http://schemas.microsoft.com/office/drawing/2014/main" id="{0EC92EED-5403-9825-958D-6AC4E967BE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01177" y="4548882"/>
            <a:ext cx="914400" cy="914400"/>
          </a:xfrm>
          <a:prstGeom prst="rect">
            <a:avLst/>
          </a:prstGeom>
        </p:spPr>
      </p:pic>
      <p:pic>
        <p:nvPicPr>
          <p:cNvPr id="17" name="Elemento grafico 16" descr="Domande contorno">
            <a:extLst>
              <a:ext uri="{FF2B5EF4-FFF2-40B4-BE49-F238E27FC236}">
                <a16:creationId xmlns:a16="http://schemas.microsoft.com/office/drawing/2014/main" id="{D55D11F1-0866-1DC9-C38E-F891D8759A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63295" y="5577000"/>
            <a:ext cx="914400" cy="914400"/>
          </a:xfrm>
          <a:prstGeom prst="rect">
            <a:avLst/>
          </a:prstGeom>
        </p:spPr>
      </p:pic>
      <p:grpSp>
        <p:nvGrpSpPr>
          <p:cNvPr id="18" name="Gruppo 17">
            <a:extLst>
              <a:ext uri="{FF2B5EF4-FFF2-40B4-BE49-F238E27FC236}">
                <a16:creationId xmlns:a16="http://schemas.microsoft.com/office/drawing/2014/main" id="{C426BF77-DA9E-3BEA-6ABE-936843D457E2}"/>
              </a:ext>
            </a:extLst>
          </p:cNvPr>
          <p:cNvGrpSpPr/>
          <p:nvPr/>
        </p:nvGrpSpPr>
        <p:grpSpPr>
          <a:xfrm rot="21369250">
            <a:off x="2074915" y="1799958"/>
            <a:ext cx="1946391" cy="906819"/>
            <a:chOff x="4624286" y="2429321"/>
            <a:chExt cx="1946391" cy="906819"/>
          </a:xfrm>
          <a:solidFill>
            <a:schemeClr val="accent5"/>
          </a:solidFill>
        </p:grpSpPr>
        <p:sp>
          <p:nvSpPr>
            <p:cNvPr id="19" name="Rettangolo con angoli arrotondati 18">
              <a:extLst>
                <a:ext uri="{FF2B5EF4-FFF2-40B4-BE49-F238E27FC236}">
                  <a16:creationId xmlns:a16="http://schemas.microsoft.com/office/drawing/2014/main" id="{85037BA6-BA25-6CA7-2FDD-A3C4838E34C5}"/>
                </a:ext>
              </a:extLst>
            </p:cNvPr>
            <p:cNvSpPr/>
            <p:nvPr/>
          </p:nvSpPr>
          <p:spPr>
            <a:xfrm rot="240000">
              <a:off x="4624286" y="2429321"/>
              <a:ext cx="1946391" cy="90681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F8CCAF98-0D45-A51C-93A5-3AB7AB58B8F8}"/>
                </a:ext>
              </a:extLst>
            </p:cNvPr>
            <p:cNvSpPr txBox="1"/>
            <p:nvPr/>
          </p:nvSpPr>
          <p:spPr>
            <a:xfrm rot="240000">
              <a:off x="4668553" y="2473588"/>
              <a:ext cx="1857857" cy="81828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3900" kern="1200" dirty="0"/>
                <a:t>2020</a:t>
              </a:r>
            </a:p>
          </p:txBody>
        </p:sp>
      </p:grp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0297027D-F822-A490-A9E3-0C094394ED01}"/>
              </a:ext>
            </a:extLst>
          </p:cNvPr>
          <p:cNvGrpSpPr/>
          <p:nvPr/>
        </p:nvGrpSpPr>
        <p:grpSpPr>
          <a:xfrm rot="21369250">
            <a:off x="8197698" y="1799957"/>
            <a:ext cx="1946391" cy="906819"/>
            <a:chOff x="4624286" y="2429321"/>
            <a:chExt cx="1946391" cy="906819"/>
          </a:xfrm>
          <a:solidFill>
            <a:schemeClr val="accent5"/>
          </a:solidFill>
        </p:grpSpPr>
        <p:sp>
          <p:nvSpPr>
            <p:cNvPr id="22" name="Rettangolo con angoli arrotondati 21">
              <a:extLst>
                <a:ext uri="{FF2B5EF4-FFF2-40B4-BE49-F238E27FC236}">
                  <a16:creationId xmlns:a16="http://schemas.microsoft.com/office/drawing/2014/main" id="{BCB15B97-8220-9EF0-700B-6C1D1A960B19}"/>
                </a:ext>
              </a:extLst>
            </p:cNvPr>
            <p:cNvSpPr/>
            <p:nvPr/>
          </p:nvSpPr>
          <p:spPr>
            <a:xfrm rot="240000">
              <a:off x="4624286" y="2429321"/>
              <a:ext cx="1946391" cy="90681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21307B12-928D-31FB-074A-DCA554734A2D}"/>
                </a:ext>
              </a:extLst>
            </p:cNvPr>
            <p:cNvSpPr txBox="1"/>
            <p:nvPr/>
          </p:nvSpPr>
          <p:spPr>
            <a:xfrm rot="240000">
              <a:off x="4668553" y="2473588"/>
              <a:ext cx="1857857" cy="81828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3900" kern="1200" dirty="0"/>
                <a:t>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7135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esia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de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e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</TotalTime>
  <Words>497</Words>
  <Application>Microsoft Office PowerPoint</Application>
  <PresentationFormat>Widescreen</PresentationFormat>
  <Paragraphs>155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Arial</vt:lpstr>
      <vt:lpstr>Baguet Script</vt:lpstr>
      <vt:lpstr>Calibri</vt:lpstr>
      <vt:lpstr>Calisto MT</vt:lpstr>
      <vt:lpstr>Wingdings 2</vt:lpstr>
      <vt:lpstr>Ardesia</vt:lpstr>
      <vt:lpstr>13 maggio 2022 Giornata regionale della polizia locale</vt:lpstr>
      <vt:lpstr>Art. 16 bis Legge Regionale 24/2003 </vt:lpstr>
      <vt:lpstr>2 edizioni 33 comandi 333 assunti</vt:lpstr>
      <vt:lpstr>Le fasi</vt:lpstr>
      <vt:lpstr>La procedura selettiva</vt:lpstr>
      <vt:lpstr>Gli iscritti: il genere</vt:lpstr>
      <vt:lpstr>Gli iscritti: l’età</vt:lpstr>
      <vt:lpstr>Gli iscritti: la provenienza</vt:lpstr>
      <vt:lpstr>Punti di selettività</vt:lpstr>
      <vt:lpstr>I vincitori</vt:lpstr>
      <vt:lpstr>I vincitori: esperienze lavorative</vt:lpstr>
      <vt:lpstr>I vincitori: fonti informative</vt:lpstr>
      <vt:lpstr>Le fasi</vt:lpstr>
      <vt:lpstr>Percorso partecipato sull’inserimento dei neo-assunti</vt:lpstr>
      <vt:lpstr>Il percorso</vt:lpstr>
      <vt:lpstr>I risultati</vt:lpstr>
      <vt:lpstr>Strategie regionali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Giornata regionale della polizia locale</dc:title>
  <dc:creator>Arsani Samanta</dc:creator>
  <cp:lastModifiedBy>Arsani Samanta</cp:lastModifiedBy>
  <cp:revision>32</cp:revision>
  <cp:lastPrinted>2022-05-09T06:03:21Z</cp:lastPrinted>
  <dcterms:created xsi:type="dcterms:W3CDTF">2019-04-18T10:28:57Z</dcterms:created>
  <dcterms:modified xsi:type="dcterms:W3CDTF">2022-06-09T14:58:48Z</dcterms:modified>
</cp:coreProperties>
</file>